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68" r:id="rId14"/>
    <p:sldId id="270" r:id="rId15"/>
    <p:sldId id="277" r:id="rId16"/>
    <p:sldId id="271" r:id="rId17"/>
    <p:sldId id="273" r:id="rId18"/>
    <p:sldId id="279" r:id="rId19"/>
    <p:sldId id="286" r:id="rId20"/>
    <p:sldId id="274" r:id="rId21"/>
    <p:sldId id="275" r:id="rId22"/>
    <p:sldId id="276" r:id="rId23"/>
    <p:sldId id="280" r:id="rId24"/>
    <p:sldId id="281" r:id="rId25"/>
    <p:sldId id="272" r:id="rId26"/>
    <p:sldId id="278" r:id="rId27"/>
    <p:sldId id="311" r:id="rId28"/>
    <p:sldId id="316" r:id="rId29"/>
    <p:sldId id="282" r:id="rId30"/>
    <p:sldId id="285" r:id="rId31"/>
    <p:sldId id="283" r:id="rId32"/>
    <p:sldId id="287" r:id="rId33"/>
    <p:sldId id="288" r:id="rId34"/>
    <p:sldId id="289" r:id="rId35"/>
    <p:sldId id="291" r:id="rId36"/>
    <p:sldId id="292" r:id="rId37"/>
    <p:sldId id="310" r:id="rId38"/>
    <p:sldId id="293" r:id="rId39"/>
    <p:sldId id="294" r:id="rId40"/>
    <p:sldId id="295" r:id="rId41"/>
    <p:sldId id="296" r:id="rId42"/>
    <p:sldId id="297" r:id="rId43"/>
    <p:sldId id="299" r:id="rId44"/>
    <p:sldId id="304" r:id="rId45"/>
    <p:sldId id="305" r:id="rId46"/>
    <p:sldId id="307" r:id="rId47"/>
    <p:sldId id="312" r:id="rId48"/>
    <p:sldId id="317" r:id="rId49"/>
    <p:sldId id="313" r:id="rId50"/>
    <p:sldId id="315" r:id="rId51"/>
    <p:sldId id="318" r:id="rId52"/>
    <p:sldId id="319" r:id="rId53"/>
    <p:sldId id="320" r:id="rId54"/>
  </p:sldIdLst>
  <p:sldSz cx="9144000" cy="6858000" type="screen4x3"/>
  <p:notesSz cx="6858000" cy="9144000"/>
  <p:defaultTextStyle>
    <a:defPPr>
      <a:defRPr lang="en-US"/>
    </a:defPPr>
    <a:lvl1pPr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ctr" rtl="0" fontAlgn="base">
      <a:spcBef>
        <a:spcPct val="2000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38" autoAdjust="0"/>
    <p:restoredTop sz="90929"/>
  </p:normalViewPr>
  <p:slideViewPr>
    <p:cSldViewPr>
      <p:cViewPr varScale="1">
        <p:scale>
          <a:sx n="147" d="100"/>
          <a:sy n="147" d="100"/>
        </p:scale>
        <p:origin x="208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AD6C926-52E8-951C-501F-362A8530965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21507" name="Rectangle 3">
            <a:extLst>
              <a:ext uri="{FF2B5EF4-FFF2-40B4-BE49-F238E27FC236}">
                <a16:creationId xmlns:a16="http://schemas.microsoft.com/office/drawing/2014/main" id="{5331A27F-AF27-D8FB-1458-843EA4D7EBF1}"/>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1508" name="Rectangle 4">
            <a:extLst>
              <a:ext uri="{FF2B5EF4-FFF2-40B4-BE49-F238E27FC236}">
                <a16:creationId xmlns:a16="http://schemas.microsoft.com/office/drawing/2014/main" id="{87754AF6-EF69-0A11-C56C-78DE018D82F4}"/>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a:extLst>
              <a:ext uri="{FF2B5EF4-FFF2-40B4-BE49-F238E27FC236}">
                <a16:creationId xmlns:a16="http://schemas.microsoft.com/office/drawing/2014/main" id="{FD8497DA-BA26-BE5C-0852-9BE0BCBCD0FD}"/>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10" name="Rectangle 6">
            <a:extLst>
              <a:ext uri="{FF2B5EF4-FFF2-40B4-BE49-F238E27FC236}">
                <a16:creationId xmlns:a16="http://schemas.microsoft.com/office/drawing/2014/main" id="{4230ACD0-19C6-417D-CFD9-3F1CE1C148D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21511" name="Rectangle 7">
            <a:extLst>
              <a:ext uri="{FF2B5EF4-FFF2-40B4-BE49-F238E27FC236}">
                <a16:creationId xmlns:a16="http://schemas.microsoft.com/office/drawing/2014/main" id="{DA79708B-F2E7-1B33-44C0-FAA6A6FACE4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37B0599-2CD3-470A-8E52-84205394D0A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9E9FF21-C61E-7DD4-7A94-01793A38E7D6}"/>
              </a:ext>
            </a:extLst>
          </p:cNvPr>
          <p:cNvSpPr>
            <a:spLocks noGrp="1" noChangeArrowheads="1"/>
          </p:cNvSpPr>
          <p:nvPr>
            <p:ph type="sldNum" sz="quarter" idx="5"/>
          </p:nvPr>
        </p:nvSpPr>
        <p:spPr>
          <a:ln/>
        </p:spPr>
        <p:txBody>
          <a:bodyPr/>
          <a:lstStyle/>
          <a:p>
            <a:fld id="{C169DB6E-E57D-4716-87E2-1FB5A2C40619}" type="slidenum">
              <a:rPr lang="en-US" altLang="en-US"/>
              <a:pPr/>
              <a:t>1</a:t>
            </a:fld>
            <a:endParaRPr lang="en-US" altLang="en-US"/>
          </a:p>
        </p:txBody>
      </p:sp>
      <p:sp>
        <p:nvSpPr>
          <p:cNvPr id="22530" name="Rectangle 2">
            <a:extLst>
              <a:ext uri="{FF2B5EF4-FFF2-40B4-BE49-F238E27FC236}">
                <a16:creationId xmlns:a16="http://schemas.microsoft.com/office/drawing/2014/main" id="{63B9E8A5-367A-A9FE-DF87-59A6D993E2A6}"/>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903A4702-B557-43B8-E55D-6471E0E4291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55EE88-0B46-57C0-5DB7-B81274A52C99}"/>
              </a:ext>
            </a:extLst>
          </p:cNvPr>
          <p:cNvSpPr>
            <a:spLocks noGrp="1" noChangeArrowheads="1"/>
          </p:cNvSpPr>
          <p:nvPr>
            <p:ph type="sldNum" sz="quarter" idx="5"/>
          </p:nvPr>
        </p:nvSpPr>
        <p:spPr>
          <a:ln/>
        </p:spPr>
        <p:txBody>
          <a:bodyPr/>
          <a:lstStyle/>
          <a:p>
            <a:fld id="{5F2EA741-1690-4379-A365-2DD3F93AB004}" type="slidenum">
              <a:rPr lang="en-US" altLang="en-US"/>
              <a:pPr/>
              <a:t>10</a:t>
            </a:fld>
            <a:endParaRPr lang="en-US" altLang="en-US"/>
          </a:p>
        </p:txBody>
      </p:sp>
      <p:sp>
        <p:nvSpPr>
          <p:cNvPr id="32770" name="Rectangle 2">
            <a:extLst>
              <a:ext uri="{FF2B5EF4-FFF2-40B4-BE49-F238E27FC236}">
                <a16:creationId xmlns:a16="http://schemas.microsoft.com/office/drawing/2014/main" id="{A54537E6-D802-27FB-3EB1-DE230D3E75A0}"/>
              </a:ext>
            </a:extLst>
          </p:cNvPr>
          <p:cNvSpPr>
            <a:spLocks noChangeArrowheads="1" noTextEdit="1"/>
          </p:cNvSpPr>
          <p:nvPr>
            <p:ph type="sldImg"/>
          </p:nvPr>
        </p:nvSpPr>
        <p:spPr>
          <a:ln/>
        </p:spPr>
      </p:sp>
      <p:sp>
        <p:nvSpPr>
          <p:cNvPr id="32771" name="Rectangle 3">
            <a:extLst>
              <a:ext uri="{FF2B5EF4-FFF2-40B4-BE49-F238E27FC236}">
                <a16:creationId xmlns:a16="http://schemas.microsoft.com/office/drawing/2014/main" id="{187C3AF0-BEF1-5502-A4A6-6F9E185C93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D54702-2FF3-9060-59D4-FF95538515E4}"/>
              </a:ext>
            </a:extLst>
          </p:cNvPr>
          <p:cNvSpPr>
            <a:spLocks noGrp="1" noChangeArrowheads="1"/>
          </p:cNvSpPr>
          <p:nvPr>
            <p:ph type="sldNum" sz="quarter" idx="5"/>
          </p:nvPr>
        </p:nvSpPr>
        <p:spPr>
          <a:ln/>
        </p:spPr>
        <p:txBody>
          <a:bodyPr/>
          <a:lstStyle/>
          <a:p>
            <a:fld id="{B79FAFBB-1A13-4E15-97B1-F004361C9964}" type="slidenum">
              <a:rPr lang="en-US" altLang="en-US"/>
              <a:pPr/>
              <a:t>11</a:t>
            </a:fld>
            <a:endParaRPr lang="en-US" altLang="en-US"/>
          </a:p>
        </p:txBody>
      </p:sp>
      <p:sp>
        <p:nvSpPr>
          <p:cNvPr id="33794" name="Rectangle 2">
            <a:extLst>
              <a:ext uri="{FF2B5EF4-FFF2-40B4-BE49-F238E27FC236}">
                <a16:creationId xmlns:a16="http://schemas.microsoft.com/office/drawing/2014/main" id="{A229C098-32F9-6C43-3211-AC8A7B22142B}"/>
              </a:ext>
            </a:extLst>
          </p:cNvPr>
          <p:cNvSpPr>
            <a:spLocks noChangeArrowheads="1" noTextEdit="1"/>
          </p:cNvSpPr>
          <p:nvPr>
            <p:ph type="sldImg"/>
          </p:nvPr>
        </p:nvSpPr>
        <p:spPr>
          <a:ln/>
        </p:spPr>
      </p:sp>
      <p:sp>
        <p:nvSpPr>
          <p:cNvPr id="33795" name="Rectangle 3">
            <a:extLst>
              <a:ext uri="{FF2B5EF4-FFF2-40B4-BE49-F238E27FC236}">
                <a16:creationId xmlns:a16="http://schemas.microsoft.com/office/drawing/2014/main" id="{B2335F19-9359-6642-6196-CC50E4E9D1B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87783B-FAE1-989A-58CE-CB7BBE99F800}"/>
              </a:ext>
            </a:extLst>
          </p:cNvPr>
          <p:cNvSpPr>
            <a:spLocks noGrp="1" noChangeArrowheads="1"/>
          </p:cNvSpPr>
          <p:nvPr>
            <p:ph type="sldNum" sz="quarter" idx="5"/>
          </p:nvPr>
        </p:nvSpPr>
        <p:spPr>
          <a:ln/>
        </p:spPr>
        <p:txBody>
          <a:bodyPr/>
          <a:lstStyle/>
          <a:p>
            <a:fld id="{53C0F76F-F078-44AE-9545-CC92F187A654}" type="slidenum">
              <a:rPr lang="en-US" altLang="en-US"/>
              <a:pPr/>
              <a:t>12</a:t>
            </a:fld>
            <a:endParaRPr lang="en-US" altLang="en-US"/>
          </a:p>
        </p:txBody>
      </p:sp>
      <p:sp>
        <p:nvSpPr>
          <p:cNvPr id="37890" name="Rectangle 2">
            <a:extLst>
              <a:ext uri="{FF2B5EF4-FFF2-40B4-BE49-F238E27FC236}">
                <a16:creationId xmlns:a16="http://schemas.microsoft.com/office/drawing/2014/main" id="{2FBDD56E-6479-F2AB-C2F9-A06CB69AEF1B}"/>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20EACD53-3FC5-8DF5-7E10-F680CAA9498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9F0512-A412-D1DC-460D-E98C0F82D19C}"/>
              </a:ext>
            </a:extLst>
          </p:cNvPr>
          <p:cNvSpPr>
            <a:spLocks noGrp="1" noChangeArrowheads="1"/>
          </p:cNvSpPr>
          <p:nvPr>
            <p:ph type="sldNum" sz="quarter" idx="5"/>
          </p:nvPr>
        </p:nvSpPr>
        <p:spPr>
          <a:ln/>
        </p:spPr>
        <p:txBody>
          <a:bodyPr/>
          <a:lstStyle/>
          <a:p>
            <a:fld id="{B8AA9462-9803-4BD0-A12F-F5FA1659BB69}" type="slidenum">
              <a:rPr lang="en-US" altLang="en-US"/>
              <a:pPr/>
              <a:t>13</a:t>
            </a:fld>
            <a:endParaRPr lang="en-US" altLang="en-US"/>
          </a:p>
        </p:txBody>
      </p:sp>
      <p:sp>
        <p:nvSpPr>
          <p:cNvPr id="36866" name="Rectangle 2">
            <a:extLst>
              <a:ext uri="{FF2B5EF4-FFF2-40B4-BE49-F238E27FC236}">
                <a16:creationId xmlns:a16="http://schemas.microsoft.com/office/drawing/2014/main" id="{90B6C96F-CA42-D523-5E26-B7B65CCFB4DD}"/>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3DB52FC9-3493-1A9F-596D-C285225091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839C57-BC65-0DE0-238B-A337D09973F0}"/>
              </a:ext>
            </a:extLst>
          </p:cNvPr>
          <p:cNvSpPr>
            <a:spLocks noGrp="1" noChangeArrowheads="1"/>
          </p:cNvSpPr>
          <p:nvPr>
            <p:ph type="sldNum" sz="quarter" idx="5"/>
          </p:nvPr>
        </p:nvSpPr>
        <p:spPr>
          <a:ln/>
        </p:spPr>
        <p:txBody>
          <a:bodyPr/>
          <a:lstStyle/>
          <a:p>
            <a:fld id="{86071DE9-2A0E-4CE6-B24C-085A0E698B6A}" type="slidenum">
              <a:rPr lang="en-US" altLang="en-US"/>
              <a:pPr/>
              <a:t>14</a:t>
            </a:fld>
            <a:endParaRPr lang="en-US" altLang="en-US"/>
          </a:p>
        </p:txBody>
      </p:sp>
      <p:sp>
        <p:nvSpPr>
          <p:cNvPr id="47106" name="Rectangle 2">
            <a:extLst>
              <a:ext uri="{FF2B5EF4-FFF2-40B4-BE49-F238E27FC236}">
                <a16:creationId xmlns:a16="http://schemas.microsoft.com/office/drawing/2014/main" id="{89D8F488-20E3-B60B-226C-E1A1651D2CB5}"/>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C3A6401D-1525-E9AE-5AD9-B08100DC874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BB5334-5A94-6E45-DF3C-C90ACC9B83AF}"/>
              </a:ext>
            </a:extLst>
          </p:cNvPr>
          <p:cNvSpPr>
            <a:spLocks noGrp="1" noChangeArrowheads="1"/>
          </p:cNvSpPr>
          <p:nvPr>
            <p:ph type="sldNum" sz="quarter" idx="5"/>
          </p:nvPr>
        </p:nvSpPr>
        <p:spPr>
          <a:ln/>
        </p:spPr>
        <p:txBody>
          <a:bodyPr/>
          <a:lstStyle/>
          <a:p>
            <a:fld id="{12F82D84-1070-4B3D-9718-7DC5502C746D}" type="slidenum">
              <a:rPr lang="en-US" altLang="en-US"/>
              <a:pPr/>
              <a:t>15</a:t>
            </a:fld>
            <a:endParaRPr lang="en-US" altLang="en-US"/>
          </a:p>
        </p:txBody>
      </p:sp>
      <p:sp>
        <p:nvSpPr>
          <p:cNvPr id="56322" name="Rectangle 2">
            <a:extLst>
              <a:ext uri="{FF2B5EF4-FFF2-40B4-BE49-F238E27FC236}">
                <a16:creationId xmlns:a16="http://schemas.microsoft.com/office/drawing/2014/main" id="{F9B1A8F4-823E-1E4A-7FAC-C86FC46BC6C3}"/>
              </a:ext>
            </a:extLst>
          </p:cNvPr>
          <p:cNvSpPr>
            <a:spLocks noChangeArrowheads="1" noTextEdit="1"/>
          </p:cNvSpPr>
          <p:nvPr>
            <p:ph type="sldImg"/>
          </p:nvPr>
        </p:nvSpPr>
        <p:spPr>
          <a:ln/>
        </p:spPr>
      </p:sp>
      <p:sp>
        <p:nvSpPr>
          <p:cNvPr id="56323" name="Rectangle 3">
            <a:extLst>
              <a:ext uri="{FF2B5EF4-FFF2-40B4-BE49-F238E27FC236}">
                <a16:creationId xmlns:a16="http://schemas.microsoft.com/office/drawing/2014/main" id="{FEE4EB8E-F873-3F02-143E-B6B9AC3BD5B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C5D17B-F929-528A-1A6B-06D2062F7ED5}"/>
              </a:ext>
            </a:extLst>
          </p:cNvPr>
          <p:cNvSpPr>
            <a:spLocks noGrp="1" noChangeArrowheads="1"/>
          </p:cNvSpPr>
          <p:nvPr>
            <p:ph type="sldNum" sz="quarter" idx="5"/>
          </p:nvPr>
        </p:nvSpPr>
        <p:spPr>
          <a:ln/>
        </p:spPr>
        <p:txBody>
          <a:bodyPr/>
          <a:lstStyle/>
          <a:p>
            <a:fld id="{767FD684-FE86-430A-B3FC-59E5E78E962F}" type="slidenum">
              <a:rPr lang="en-US" altLang="en-US"/>
              <a:pPr/>
              <a:t>16</a:t>
            </a:fld>
            <a:endParaRPr lang="en-US" altLang="en-US"/>
          </a:p>
        </p:txBody>
      </p:sp>
      <p:sp>
        <p:nvSpPr>
          <p:cNvPr id="48130" name="Rectangle 2">
            <a:extLst>
              <a:ext uri="{FF2B5EF4-FFF2-40B4-BE49-F238E27FC236}">
                <a16:creationId xmlns:a16="http://schemas.microsoft.com/office/drawing/2014/main" id="{57B9A4C0-9D50-370E-797A-6184228F9CF7}"/>
              </a:ext>
            </a:extLst>
          </p:cNvPr>
          <p:cNvSpPr>
            <a:spLocks noChangeArrowheads="1" noTextEdit="1"/>
          </p:cNvSpPr>
          <p:nvPr>
            <p:ph type="sldImg"/>
          </p:nvPr>
        </p:nvSpPr>
        <p:spPr>
          <a:ln/>
        </p:spPr>
      </p:sp>
      <p:sp>
        <p:nvSpPr>
          <p:cNvPr id="48131" name="Rectangle 3">
            <a:extLst>
              <a:ext uri="{FF2B5EF4-FFF2-40B4-BE49-F238E27FC236}">
                <a16:creationId xmlns:a16="http://schemas.microsoft.com/office/drawing/2014/main" id="{2C8EF1CB-F2DC-3918-0FF2-B3324EAE838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307A51-9B7D-8BFD-4147-0D3854480A1D}"/>
              </a:ext>
            </a:extLst>
          </p:cNvPr>
          <p:cNvSpPr>
            <a:spLocks noGrp="1" noChangeArrowheads="1"/>
          </p:cNvSpPr>
          <p:nvPr>
            <p:ph type="sldNum" sz="quarter" idx="5"/>
          </p:nvPr>
        </p:nvSpPr>
        <p:spPr>
          <a:ln/>
        </p:spPr>
        <p:txBody>
          <a:bodyPr/>
          <a:lstStyle/>
          <a:p>
            <a:fld id="{29610E71-3C6A-427D-903A-F46E4F64E5FB}" type="slidenum">
              <a:rPr lang="en-US" altLang="en-US"/>
              <a:pPr/>
              <a:t>17</a:t>
            </a:fld>
            <a:endParaRPr lang="en-US" altLang="en-US"/>
          </a:p>
        </p:txBody>
      </p:sp>
      <p:sp>
        <p:nvSpPr>
          <p:cNvPr id="49154" name="Rectangle 2">
            <a:extLst>
              <a:ext uri="{FF2B5EF4-FFF2-40B4-BE49-F238E27FC236}">
                <a16:creationId xmlns:a16="http://schemas.microsoft.com/office/drawing/2014/main" id="{682DB4B0-9350-C6E1-ED6D-6F3EC5319BF5}"/>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1358A856-5024-2F46-0E4F-40CF7623454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33A9920-4A55-B04D-FCD0-9E2E5D5BBA75}"/>
              </a:ext>
            </a:extLst>
          </p:cNvPr>
          <p:cNvSpPr>
            <a:spLocks noGrp="1" noChangeArrowheads="1"/>
          </p:cNvSpPr>
          <p:nvPr>
            <p:ph type="sldNum" sz="quarter" idx="5"/>
          </p:nvPr>
        </p:nvSpPr>
        <p:spPr>
          <a:ln/>
        </p:spPr>
        <p:txBody>
          <a:bodyPr/>
          <a:lstStyle/>
          <a:p>
            <a:fld id="{720BC86A-EE3F-4B88-BC0C-DC6623A83238}" type="slidenum">
              <a:rPr lang="en-US" altLang="en-US"/>
              <a:pPr/>
              <a:t>18</a:t>
            </a:fld>
            <a:endParaRPr lang="en-US" altLang="en-US"/>
          </a:p>
        </p:txBody>
      </p:sp>
      <p:sp>
        <p:nvSpPr>
          <p:cNvPr id="59394" name="Rectangle 2">
            <a:extLst>
              <a:ext uri="{FF2B5EF4-FFF2-40B4-BE49-F238E27FC236}">
                <a16:creationId xmlns:a16="http://schemas.microsoft.com/office/drawing/2014/main" id="{1191FD72-3244-C1B8-FF5A-E7BADF7601C9}"/>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41CC77C6-4180-348B-34B3-98DE78CBE73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279D1F-AFAA-FD1A-3E97-2E32956ED59F}"/>
              </a:ext>
            </a:extLst>
          </p:cNvPr>
          <p:cNvSpPr>
            <a:spLocks noGrp="1" noChangeArrowheads="1"/>
          </p:cNvSpPr>
          <p:nvPr>
            <p:ph type="sldNum" sz="quarter" idx="5"/>
          </p:nvPr>
        </p:nvSpPr>
        <p:spPr>
          <a:ln/>
        </p:spPr>
        <p:txBody>
          <a:bodyPr/>
          <a:lstStyle/>
          <a:p>
            <a:fld id="{DBA87CE3-7F72-49EB-8111-E7965FD81025}" type="slidenum">
              <a:rPr lang="en-US" altLang="en-US"/>
              <a:pPr/>
              <a:t>19</a:t>
            </a:fld>
            <a:endParaRPr lang="en-US" altLang="en-US"/>
          </a:p>
        </p:txBody>
      </p:sp>
      <p:sp>
        <p:nvSpPr>
          <p:cNvPr id="73730" name="Rectangle 2">
            <a:extLst>
              <a:ext uri="{FF2B5EF4-FFF2-40B4-BE49-F238E27FC236}">
                <a16:creationId xmlns:a16="http://schemas.microsoft.com/office/drawing/2014/main" id="{F55CA16C-CDDB-C133-FB58-3D6C7B7B19B4}"/>
              </a:ext>
            </a:extLst>
          </p:cNvPr>
          <p:cNvSpPr>
            <a:spLocks noChangeArrowheads="1" noTextEdit="1"/>
          </p:cNvSpPr>
          <p:nvPr>
            <p:ph type="sldImg"/>
          </p:nvPr>
        </p:nvSpPr>
        <p:spPr>
          <a:ln/>
        </p:spPr>
      </p:sp>
      <p:sp>
        <p:nvSpPr>
          <p:cNvPr id="73731" name="Rectangle 3">
            <a:extLst>
              <a:ext uri="{FF2B5EF4-FFF2-40B4-BE49-F238E27FC236}">
                <a16:creationId xmlns:a16="http://schemas.microsoft.com/office/drawing/2014/main" id="{6C96918F-3272-B2DD-16BF-90AFB4AF643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460DD30-4093-41BB-4D7B-E09942A63A06}"/>
              </a:ext>
            </a:extLst>
          </p:cNvPr>
          <p:cNvSpPr>
            <a:spLocks noGrp="1" noChangeArrowheads="1"/>
          </p:cNvSpPr>
          <p:nvPr>
            <p:ph type="sldNum" sz="quarter" idx="5"/>
          </p:nvPr>
        </p:nvSpPr>
        <p:spPr>
          <a:ln/>
        </p:spPr>
        <p:txBody>
          <a:bodyPr/>
          <a:lstStyle/>
          <a:p>
            <a:fld id="{6B88A25C-D7BD-44FC-9A52-77BF42DAA1F7}" type="slidenum">
              <a:rPr lang="en-US" altLang="en-US"/>
              <a:pPr/>
              <a:t>2</a:t>
            </a:fld>
            <a:endParaRPr lang="en-US" altLang="en-US"/>
          </a:p>
        </p:txBody>
      </p:sp>
      <p:sp>
        <p:nvSpPr>
          <p:cNvPr id="23554" name="Rectangle 2">
            <a:extLst>
              <a:ext uri="{FF2B5EF4-FFF2-40B4-BE49-F238E27FC236}">
                <a16:creationId xmlns:a16="http://schemas.microsoft.com/office/drawing/2014/main" id="{BBA985EB-0A95-4284-78FE-A7AB28F42F9C}"/>
              </a:ext>
            </a:extLst>
          </p:cNvPr>
          <p:cNvSpPr>
            <a:spLocks noChangeArrowheads="1" noTextEdit="1"/>
          </p:cNvSpPr>
          <p:nvPr>
            <p:ph type="sldImg"/>
          </p:nvPr>
        </p:nvSpPr>
        <p:spPr>
          <a:ln/>
        </p:spPr>
      </p:sp>
      <p:sp>
        <p:nvSpPr>
          <p:cNvPr id="23555" name="Rectangle 3">
            <a:extLst>
              <a:ext uri="{FF2B5EF4-FFF2-40B4-BE49-F238E27FC236}">
                <a16:creationId xmlns:a16="http://schemas.microsoft.com/office/drawing/2014/main" id="{DD003E30-F74C-E897-B4A6-9FE2216C4A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F510B9D-1137-556B-0AC3-020957CFFEFF}"/>
              </a:ext>
            </a:extLst>
          </p:cNvPr>
          <p:cNvSpPr>
            <a:spLocks noGrp="1" noChangeArrowheads="1"/>
          </p:cNvSpPr>
          <p:nvPr>
            <p:ph type="sldNum" sz="quarter" idx="5"/>
          </p:nvPr>
        </p:nvSpPr>
        <p:spPr>
          <a:ln/>
        </p:spPr>
        <p:txBody>
          <a:bodyPr/>
          <a:lstStyle/>
          <a:p>
            <a:fld id="{7CBD1B4A-639F-4CB8-AE94-97E4C7713387}" type="slidenum">
              <a:rPr lang="en-US" altLang="en-US"/>
              <a:pPr/>
              <a:t>20</a:t>
            </a:fld>
            <a:endParaRPr lang="en-US" altLang="en-US"/>
          </a:p>
        </p:txBody>
      </p:sp>
      <p:sp>
        <p:nvSpPr>
          <p:cNvPr id="50178" name="Rectangle 2">
            <a:extLst>
              <a:ext uri="{FF2B5EF4-FFF2-40B4-BE49-F238E27FC236}">
                <a16:creationId xmlns:a16="http://schemas.microsoft.com/office/drawing/2014/main" id="{523080E1-5C1C-A92C-AC02-CB219699E7E3}"/>
              </a:ext>
            </a:extLst>
          </p:cNvPr>
          <p:cNvSpPr>
            <a:spLocks noChangeArrowheads="1" noTextEdit="1"/>
          </p:cNvSpPr>
          <p:nvPr>
            <p:ph type="sldImg"/>
          </p:nvPr>
        </p:nvSpPr>
        <p:spPr>
          <a:ln/>
        </p:spPr>
      </p:sp>
      <p:sp>
        <p:nvSpPr>
          <p:cNvPr id="50179" name="Rectangle 3">
            <a:extLst>
              <a:ext uri="{FF2B5EF4-FFF2-40B4-BE49-F238E27FC236}">
                <a16:creationId xmlns:a16="http://schemas.microsoft.com/office/drawing/2014/main" id="{2E490346-5E24-C16A-D9C8-C116AE2449A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56A5A2-A0D5-0408-B427-444C6CD62905}"/>
              </a:ext>
            </a:extLst>
          </p:cNvPr>
          <p:cNvSpPr>
            <a:spLocks noGrp="1" noChangeArrowheads="1"/>
          </p:cNvSpPr>
          <p:nvPr>
            <p:ph type="sldNum" sz="quarter" idx="5"/>
          </p:nvPr>
        </p:nvSpPr>
        <p:spPr>
          <a:ln/>
        </p:spPr>
        <p:txBody>
          <a:bodyPr/>
          <a:lstStyle/>
          <a:p>
            <a:fld id="{4FD05C9A-74F4-49A0-8641-7CEDCA18C925}" type="slidenum">
              <a:rPr lang="en-US" altLang="en-US"/>
              <a:pPr/>
              <a:t>21</a:t>
            </a:fld>
            <a:endParaRPr lang="en-US" altLang="en-US"/>
          </a:p>
        </p:txBody>
      </p:sp>
      <p:sp>
        <p:nvSpPr>
          <p:cNvPr id="51202" name="Rectangle 2">
            <a:extLst>
              <a:ext uri="{FF2B5EF4-FFF2-40B4-BE49-F238E27FC236}">
                <a16:creationId xmlns:a16="http://schemas.microsoft.com/office/drawing/2014/main" id="{FD56FD6D-D32D-2E02-24E2-E634153DC0BB}"/>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3D1DB098-94E5-6B4B-7FBB-D901C01E32E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ACDCC1-C47C-D808-0F75-60820CF1D292}"/>
              </a:ext>
            </a:extLst>
          </p:cNvPr>
          <p:cNvSpPr>
            <a:spLocks noGrp="1" noChangeArrowheads="1"/>
          </p:cNvSpPr>
          <p:nvPr>
            <p:ph type="sldNum" sz="quarter" idx="5"/>
          </p:nvPr>
        </p:nvSpPr>
        <p:spPr>
          <a:ln/>
        </p:spPr>
        <p:txBody>
          <a:bodyPr/>
          <a:lstStyle/>
          <a:p>
            <a:fld id="{70447B88-A3ED-4E43-839A-A3E2838C70BD}" type="slidenum">
              <a:rPr lang="en-US" altLang="en-US"/>
              <a:pPr/>
              <a:t>22</a:t>
            </a:fld>
            <a:endParaRPr lang="en-US" altLang="en-US"/>
          </a:p>
        </p:txBody>
      </p:sp>
      <p:sp>
        <p:nvSpPr>
          <p:cNvPr id="52226" name="Rectangle 2">
            <a:extLst>
              <a:ext uri="{FF2B5EF4-FFF2-40B4-BE49-F238E27FC236}">
                <a16:creationId xmlns:a16="http://schemas.microsoft.com/office/drawing/2014/main" id="{1E1D3DD3-A64F-CD38-9CB4-D0BA5006198A}"/>
              </a:ext>
            </a:extLst>
          </p:cNvPr>
          <p:cNvSpPr>
            <a:spLocks noChangeArrowheads="1" noTextEdit="1"/>
          </p:cNvSpPr>
          <p:nvPr>
            <p:ph type="sldImg"/>
          </p:nvPr>
        </p:nvSpPr>
        <p:spPr>
          <a:ln/>
        </p:spPr>
      </p:sp>
      <p:sp>
        <p:nvSpPr>
          <p:cNvPr id="52227" name="Rectangle 3">
            <a:extLst>
              <a:ext uri="{FF2B5EF4-FFF2-40B4-BE49-F238E27FC236}">
                <a16:creationId xmlns:a16="http://schemas.microsoft.com/office/drawing/2014/main" id="{4BA58504-0A56-985B-E254-9D7AEE697D0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3DB31C-27CD-8D20-0EF6-BEB14A7A37D5}"/>
              </a:ext>
            </a:extLst>
          </p:cNvPr>
          <p:cNvSpPr>
            <a:spLocks noGrp="1" noChangeArrowheads="1"/>
          </p:cNvSpPr>
          <p:nvPr>
            <p:ph type="sldNum" sz="quarter" idx="5"/>
          </p:nvPr>
        </p:nvSpPr>
        <p:spPr>
          <a:ln/>
        </p:spPr>
        <p:txBody>
          <a:bodyPr/>
          <a:lstStyle/>
          <a:p>
            <a:fld id="{A7BBA084-8CD1-472F-AF32-CC9FAD86512D}" type="slidenum">
              <a:rPr lang="en-US" altLang="en-US"/>
              <a:pPr/>
              <a:t>23</a:t>
            </a:fld>
            <a:endParaRPr lang="en-US" altLang="en-US"/>
          </a:p>
        </p:txBody>
      </p:sp>
      <p:sp>
        <p:nvSpPr>
          <p:cNvPr id="62466" name="Rectangle 2">
            <a:extLst>
              <a:ext uri="{FF2B5EF4-FFF2-40B4-BE49-F238E27FC236}">
                <a16:creationId xmlns:a16="http://schemas.microsoft.com/office/drawing/2014/main" id="{B072AF02-2DD6-5566-55B0-36FBD2F570E7}"/>
              </a:ext>
            </a:extLst>
          </p:cNvPr>
          <p:cNvSpPr>
            <a:spLocks noChangeArrowheads="1" noTextEdit="1"/>
          </p:cNvSpPr>
          <p:nvPr>
            <p:ph type="sldImg"/>
          </p:nvPr>
        </p:nvSpPr>
        <p:spPr>
          <a:ln/>
        </p:spPr>
      </p:sp>
      <p:sp>
        <p:nvSpPr>
          <p:cNvPr id="62467" name="Rectangle 3">
            <a:extLst>
              <a:ext uri="{FF2B5EF4-FFF2-40B4-BE49-F238E27FC236}">
                <a16:creationId xmlns:a16="http://schemas.microsoft.com/office/drawing/2014/main" id="{28A8D1D1-BE8E-618F-C152-9C3D9AD523E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A50E9E-25D5-D485-60FD-102FFB7F1B9D}"/>
              </a:ext>
            </a:extLst>
          </p:cNvPr>
          <p:cNvSpPr>
            <a:spLocks noGrp="1" noChangeArrowheads="1"/>
          </p:cNvSpPr>
          <p:nvPr>
            <p:ph type="sldNum" sz="quarter" idx="5"/>
          </p:nvPr>
        </p:nvSpPr>
        <p:spPr>
          <a:ln/>
        </p:spPr>
        <p:txBody>
          <a:bodyPr/>
          <a:lstStyle/>
          <a:p>
            <a:fld id="{6B2705B0-C870-4DEB-AB65-3C6EE166B259}" type="slidenum">
              <a:rPr lang="en-US" altLang="en-US"/>
              <a:pPr/>
              <a:t>24</a:t>
            </a:fld>
            <a:endParaRPr lang="en-US" altLang="en-US"/>
          </a:p>
        </p:txBody>
      </p:sp>
      <p:sp>
        <p:nvSpPr>
          <p:cNvPr id="63490" name="Rectangle 2">
            <a:extLst>
              <a:ext uri="{FF2B5EF4-FFF2-40B4-BE49-F238E27FC236}">
                <a16:creationId xmlns:a16="http://schemas.microsoft.com/office/drawing/2014/main" id="{5B43AED6-2CA5-BC42-B375-7FB20C8F199C}"/>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6582E927-7A91-5643-CDA2-B92249E3C72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5F5CB6-613E-0CF5-7EEB-4251E314CA70}"/>
              </a:ext>
            </a:extLst>
          </p:cNvPr>
          <p:cNvSpPr>
            <a:spLocks noGrp="1" noChangeArrowheads="1"/>
          </p:cNvSpPr>
          <p:nvPr>
            <p:ph type="sldNum" sz="quarter" idx="5"/>
          </p:nvPr>
        </p:nvSpPr>
        <p:spPr>
          <a:ln/>
        </p:spPr>
        <p:txBody>
          <a:bodyPr/>
          <a:lstStyle/>
          <a:p>
            <a:fld id="{2443A74C-96FA-4290-8158-4C20E1C87203}" type="slidenum">
              <a:rPr lang="en-US" altLang="en-US"/>
              <a:pPr/>
              <a:t>25</a:t>
            </a:fld>
            <a:endParaRPr lang="en-US" altLang="en-US"/>
          </a:p>
        </p:txBody>
      </p:sp>
      <p:sp>
        <p:nvSpPr>
          <p:cNvPr id="53250" name="Rectangle 2">
            <a:extLst>
              <a:ext uri="{FF2B5EF4-FFF2-40B4-BE49-F238E27FC236}">
                <a16:creationId xmlns:a16="http://schemas.microsoft.com/office/drawing/2014/main" id="{080B4BF0-E27E-4784-823E-4B22388BFBEF}"/>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BECE8F0F-1421-B75E-300B-BCF14F7EA3F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60DC6E-F63B-B6CD-8163-5BFC04753280}"/>
              </a:ext>
            </a:extLst>
          </p:cNvPr>
          <p:cNvSpPr>
            <a:spLocks noGrp="1" noChangeArrowheads="1"/>
          </p:cNvSpPr>
          <p:nvPr>
            <p:ph type="sldNum" sz="quarter" idx="5"/>
          </p:nvPr>
        </p:nvSpPr>
        <p:spPr>
          <a:ln/>
        </p:spPr>
        <p:txBody>
          <a:bodyPr/>
          <a:lstStyle/>
          <a:p>
            <a:fld id="{08982920-C3B1-4569-857B-A25209B87BDA}" type="slidenum">
              <a:rPr lang="en-US" altLang="en-US"/>
              <a:pPr/>
              <a:t>26</a:t>
            </a:fld>
            <a:endParaRPr lang="en-US" altLang="en-US"/>
          </a:p>
        </p:txBody>
      </p:sp>
      <p:sp>
        <p:nvSpPr>
          <p:cNvPr id="57346" name="Rectangle 2">
            <a:extLst>
              <a:ext uri="{FF2B5EF4-FFF2-40B4-BE49-F238E27FC236}">
                <a16:creationId xmlns:a16="http://schemas.microsoft.com/office/drawing/2014/main" id="{8A358617-360B-DB20-570C-FE9F4C39312C}"/>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3613DEF1-9CFF-3F1A-1849-1DE41FAFC6E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A58E3DA-EACC-2F9E-5CCA-1B0A0319C6FF}"/>
              </a:ext>
            </a:extLst>
          </p:cNvPr>
          <p:cNvSpPr>
            <a:spLocks noGrp="1" noChangeArrowheads="1"/>
          </p:cNvSpPr>
          <p:nvPr>
            <p:ph type="sldNum" sz="quarter" idx="5"/>
          </p:nvPr>
        </p:nvSpPr>
        <p:spPr>
          <a:ln/>
        </p:spPr>
        <p:txBody>
          <a:bodyPr/>
          <a:lstStyle/>
          <a:p>
            <a:fld id="{F6335968-6D35-42D5-939F-BDCF38384B97}" type="slidenum">
              <a:rPr lang="en-US" altLang="en-US"/>
              <a:pPr/>
              <a:t>27</a:t>
            </a:fld>
            <a:endParaRPr lang="en-US" altLang="en-US"/>
          </a:p>
        </p:txBody>
      </p:sp>
      <p:sp>
        <p:nvSpPr>
          <p:cNvPr id="124930" name="Rectangle 2">
            <a:extLst>
              <a:ext uri="{FF2B5EF4-FFF2-40B4-BE49-F238E27FC236}">
                <a16:creationId xmlns:a16="http://schemas.microsoft.com/office/drawing/2014/main" id="{92A4AAA4-F60D-895C-CDEA-8B9CE1D020D8}"/>
              </a:ext>
            </a:extLst>
          </p:cNvPr>
          <p:cNvSpPr>
            <a:spLocks noChangeArrowheads="1" noTextEdit="1"/>
          </p:cNvSpPr>
          <p:nvPr>
            <p:ph type="sldImg"/>
          </p:nvPr>
        </p:nvSpPr>
        <p:spPr>
          <a:ln/>
        </p:spPr>
      </p:sp>
      <p:sp>
        <p:nvSpPr>
          <p:cNvPr id="124931" name="Rectangle 3">
            <a:extLst>
              <a:ext uri="{FF2B5EF4-FFF2-40B4-BE49-F238E27FC236}">
                <a16:creationId xmlns:a16="http://schemas.microsoft.com/office/drawing/2014/main" id="{D618A1FB-A7AD-E8A0-2517-FA7C850E90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63B9FB4-58E0-40ED-53CB-246F8CDF4675}"/>
              </a:ext>
            </a:extLst>
          </p:cNvPr>
          <p:cNvSpPr>
            <a:spLocks noGrp="1" noChangeArrowheads="1"/>
          </p:cNvSpPr>
          <p:nvPr>
            <p:ph type="sldNum" sz="quarter" idx="5"/>
          </p:nvPr>
        </p:nvSpPr>
        <p:spPr>
          <a:ln/>
        </p:spPr>
        <p:txBody>
          <a:bodyPr/>
          <a:lstStyle/>
          <a:p>
            <a:fld id="{C27305ED-2FCD-4B5E-A374-036E5071D84B}" type="slidenum">
              <a:rPr lang="en-US" altLang="en-US"/>
              <a:pPr/>
              <a:t>28</a:t>
            </a:fld>
            <a:endParaRPr lang="en-US" altLang="en-US"/>
          </a:p>
        </p:txBody>
      </p:sp>
      <p:sp>
        <p:nvSpPr>
          <p:cNvPr id="140290" name="Rectangle 2">
            <a:extLst>
              <a:ext uri="{FF2B5EF4-FFF2-40B4-BE49-F238E27FC236}">
                <a16:creationId xmlns:a16="http://schemas.microsoft.com/office/drawing/2014/main" id="{50AA8668-1257-819A-CB0A-FE8D1E757CB6}"/>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0291" name="Rectangle 3">
            <a:extLst>
              <a:ext uri="{FF2B5EF4-FFF2-40B4-BE49-F238E27FC236}">
                <a16:creationId xmlns:a16="http://schemas.microsoft.com/office/drawing/2014/main" id="{250D3637-85EA-5E7D-AFD7-213A734B1FE1}"/>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02ED1C-F568-B4CD-B93C-984B31042A58}"/>
              </a:ext>
            </a:extLst>
          </p:cNvPr>
          <p:cNvSpPr>
            <a:spLocks noGrp="1" noChangeArrowheads="1"/>
          </p:cNvSpPr>
          <p:nvPr>
            <p:ph type="sldNum" sz="quarter" idx="5"/>
          </p:nvPr>
        </p:nvSpPr>
        <p:spPr>
          <a:ln/>
        </p:spPr>
        <p:txBody>
          <a:bodyPr/>
          <a:lstStyle/>
          <a:p>
            <a:fld id="{077D66AB-72A5-46DA-ABEC-212AC0EE1770}" type="slidenum">
              <a:rPr lang="en-US" altLang="en-US"/>
              <a:pPr/>
              <a:t>29</a:t>
            </a:fld>
            <a:endParaRPr lang="en-US" altLang="en-US"/>
          </a:p>
        </p:txBody>
      </p:sp>
      <p:sp>
        <p:nvSpPr>
          <p:cNvPr id="67586" name="Rectangle 2">
            <a:extLst>
              <a:ext uri="{FF2B5EF4-FFF2-40B4-BE49-F238E27FC236}">
                <a16:creationId xmlns:a16="http://schemas.microsoft.com/office/drawing/2014/main" id="{7B075989-771C-8647-C9D4-6FD2ED450E5E}"/>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D01AF2CF-076B-0F7E-5048-513DCA68865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A9F392E-31ED-04D3-7B97-56E87F4AF2AF}"/>
              </a:ext>
            </a:extLst>
          </p:cNvPr>
          <p:cNvSpPr>
            <a:spLocks noGrp="1" noChangeArrowheads="1"/>
          </p:cNvSpPr>
          <p:nvPr>
            <p:ph type="sldNum" sz="quarter" idx="5"/>
          </p:nvPr>
        </p:nvSpPr>
        <p:spPr>
          <a:ln/>
        </p:spPr>
        <p:txBody>
          <a:bodyPr/>
          <a:lstStyle/>
          <a:p>
            <a:fld id="{10F1C93C-7BCD-4EAD-97A7-5693F9DAA363}" type="slidenum">
              <a:rPr lang="en-US" altLang="en-US"/>
              <a:pPr/>
              <a:t>3</a:t>
            </a:fld>
            <a:endParaRPr lang="en-US" altLang="en-US"/>
          </a:p>
        </p:txBody>
      </p:sp>
      <p:sp>
        <p:nvSpPr>
          <p:cNvPr id="24578" name="Rectangle 2">
            <a:extLst>
              <a:ext uri="{FF2B5EF4-FFF2-40B4-BE49-F238E27FC236}">
                <a16:creationId xmlns:a16="http://schemas.microsoft.com/office/drawing/2014/main" id="{17F9E0C8-8D70-713B-806C-E2CB512C7D28}"/>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51E420C4-788A-4E87-FF61-9656D7495C7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23BCE3-47C1-F22F-B85A-09470D98B924}"/>
              </a:ext>
            </a:extLst>
          </p:cNvPr>
          <p:cNvSpPr>
            <a:spLocks noGrp="1" noChangeArrowheads="1"/>
          </p:cNvSpPr>
          <p:nvPr>
            <p:ph type="sldNum" sz="quarter" idx="5"/>
          </p:nvPr>
        </p:nvSpPr>
        <p:spPr>
          <a:ln/>
        </p:spPr>
        <p:txBody>
          <a:bodyPr/>
          <a:lstStyle/>
          <a:p>
            <a:fld id="{72ABCDA8-2C7D-4FBC-874F-B5CFBB13261D}" type="slidenum">
              <a:rPr lang="en-US" altLang="en-US"/>
              <a:pPr/>
              <a:t>30</a:t>
            </a:fld>
            <a:endParaRPr lang="en-US" altLang="en-US"/>
          </a:p>
        </p:txBody>
      </p:sp>
      <p:sp>
        <p:nvSpPr>
          <p:cNvPr id="71682" name="Rectangle 2">
            <a:extLst>
              <a:ext uri="{FF2B5EF4-FFF2-40B4-BE49-F238E27FC236}">
                <a16:creationId xmlns:a16="http://schemas.microsoft.com/office/drawing/2014/main" id="{BF3E3AC2-8221-5318-9A35-275210B5AB6F}"/>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683" name="Rectangle 3">
            <a:extLst>
              <a:ext uri="{FF2B5EF4-FFF2-40B4-BE49-F238E27FC236}">
                <a16:creationId xmlns:a16="http://schemas.microsoft.com/office/drawing/2014/main" id="{4B842E00-2A8E-2565-3BB1-1C7EF744FE31}"/>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2E93197-8717-236E-297D-D7AC9AF44881}"/>
              </a:ext>
            </a:extLst>
          </p:cNvPr>
          <p:cNvSpPr>
            <a:spLocks noGrp="1" noChangeArrowheads="1"/>
          </p:cNvSpPr>
          <p:nvPr>
            <p:ph type="sldNum" sz="quarter" idx="5"/>
          </p:nvPr>
        </p:nvSpPr>
        <p:spPr>
          <a:ln/>
        </p:spPr>
        <p:txBody>
          <a:bodyPr/>
          <a:lstStyle/>
          <a:p>
            <a:fld id="{C4670ADB-36FA-4D5D-AED0-4675061DEA1D}" type="slidenum">
              <a:rPr lang="en-US" altLang="en-US"/>
              <a:pPr/>
              <a:t>31</a:t>
            </a:fld>
            <a:endParaRPr lang="en-US" altLang="en-US"/>
          </a:p>
        </p:txBody>
      </p:sp>
      <p:sp>
        <p:nvSpPr>
          <p:cNvPr id="68610" name="Rectangle 2">
            <a:extLst>
              <a:ext uri="{FF2B5EF4-FFF2-40B4-BE49-F238E27FC236}">
                <a16:creationId xmlns:a16="http://schemas.microsoft.com/office/drawing/2014/main" id="{7E14715E-53D1-0932-BC15-825E7E806E7A}"/>
              </a:ext>
            </a:extLst>
          </p:cNvPr>
          <p:cNvSpPr>
            <a:spLocks noChangeArrowheads="1" noTextEdit="1"/>
          </p:cNvSpPr>
          <p:nvPr>
            <p:ph type="sldImg"/>
          </p:nvPr>
        </p:nvSpPr>
        <p:spPr>
          <a:ln/>
        </p:spPr>
      </p:sp>
      <p:sp>
        <p:nvSpPr>
          <p:cNvPr id="68611" name="Rectangle 3">
            <a:extLst>
              <a:ext uri="{FF2B5EF4-FFF2-40B4-BE49-F238E27FC236}">
                <a16:creationId xmlns:a16="http://schemas.microsoft.com/office/drawing/2014/main" id="{ECFFF344-0BFB-0B28-9063-6855E1BB42B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D0020A-BA3C-BE83-7B2E-796D8C2A8B73}"/>
              </a:ext>
            </a:extLst>
          </p:cNvPr>
          <p:cNvSpPr>
            <a:spLocks noGrp="1" noChangeArrowheads="1"/>
          </p:cNvSpPr>
          <p:nvPr>
            <p:ph type="sldNum" sz="quarter" idx="5"/>
          </p:nvPr>
        </p:nvSpPr>
        <p:spPr>
          <a:ln/>
        </p:spPr>
        <p:txBody>
          <a:bodyPr/>
          <a:lstStyle/>
          <a:p>
            <a:fld id="{92B83202-B4D7-47F3-B44D-98868DC12CF7}" type="slidenum">
              <a:rPr lang="en-US" altLang="en-US"/>
              <a:pPr/>
              <a:t>32</a:t>
            </a:fld>
            <a:endParaRPr lang="en-US" altLang="en-US"/>
          </a:p>
        </p:txBody>
      </p:sp>
      <p:sp>
        <p:nvSpPr>
          <p:cNvPr id="80898" name="Rectangle 2">
            <a:extLst>
              <a:ext uri="{FF2B5EF4-FFF2-40B4-BE49-F238E27FC236}">
                <a16:creationId xmlns:a16="http://schemas.microsoft.com/office/drawing/2014/main" id="{E0C9D22E-42F3-B8C9-90AE-3046168DD0A5}"/>
              </a:ext>
            </a:extLst>
          </p:cNvPr>
          <p:cNvSpPr>
            <a:spLocks noChangeArrowheads="1" noTextEdit="1"/>
          </p:cNvSpPr>
          <p:nvPr>
            <p:ph type="sldImg"/>
          </p:nvPr>
        </p:nvSpPr>
        <p:spPr>
          <a:ln/>
        </p:spPr>
      </p:sp>
      <p:sp>
        <p:nvSpPr>
          <p:cNvPr id="80899" name="Rectangle 3">
            <a:extLst>
              <a:ext uri="{FF2B5EF4-FFF2-40B4-BE49-F238E27FC236}">
                <a16:creationId xmlns:a16="http://schemas.microsoft.com/office/drawing/2014/main" id="{368C5CF6-CA7E-0EF7-C7E3-FDBA2D4042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40787B-D020-F48C-8784-629B2838E366}"/>
              </a:ext>
            </a:extLst>
          </p:cNvPr>
          <p:cNvSpPr>
            <a:spLocks noGrp="1" noChangeArrowheads="1"/>
          </p:cNvSpPr>
          <p:nvPr>
            <p:ph type="sldNum" sz="quarter" idx="5"/>
          </p:nvPr>
        </p:nvSpPr>
        <p:spPr>
          <a:ln/>
        </p:spPr>
        <p:txBody>
          <a:bodyPr/>
          <a:lstStyle/>
          <a:p>
            <a:fld id="{67C66175-65D1-4399-B53B-42EEC5EA74F0}" type="slidenum">
              <a:rPr lang="en-US" altLang="en-US"/>
              <a:pPr/>
              <a:t>33</a:t>
            </a:fld>
            <a:endParaRPr lang="en-US" altLang="en-US"/>
          </a:p>
        </p:txBody>
      </p:sp>
      <p:sp>
        <p:nvSpPr>
          <p:cNvPr id="81922" name="Rectangle 2">
            <a:extLst>
              <a:ext uri="{FF2B5EF4-FFF2-40B4-BE49-F238E27FC236}">
                <a16:creationId xmlns:a16="http://schemas.microsoft.com/office/drawing/2014/main" id="{E4E5FE36-6926-A936-9E08-6B637976B802}"/>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82A3B7E6-767C-C496-3305-048710DD946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F1E37E-DDD4-1052-0E04-F3C5F2E57B73}"/>
              </a:ext>
            </a:extLst>
          </p:cNvPr>
          <p:cNvSpPr>
            <a:spLocks noGrp="1" noChangeArrowheads="1"/>
          </p:cNvSpPr>
          <p:nvPr>
            <p:ph type="sldNum" sz="quarter" idx="5"/>
          </p:nvPr>
        </p:nvSpPr>
        <p:spPr>
          <a:ln/>
        </p:spPr>
        <p:txBody>
          <a:bodyPr/>
          <a:lstStyle/>
          <a:p>
            <a:fld id="{FBA1601F-E961-48FA-BE08-713CAB06FD7B}" type="slidenum">
              <a:rPr lang="en-US" altLang="en-US"/>
              <a:pPr/>
              <a:t>34</a:t>
            </a:fld>
            <a:endParaRPr lang="en-US" altLang="en-US"/>
          </a:p>
        </p:txBody>
      </p:sp>
      <p:sp>
        <p:nvSpPr>
          <p:cNvPr id="82946" name="Rectangle 2">
            <a:extLst>
              <a:ext uri="{FF2B5EF4-FFF2-40B4-BE49-F238E27FC236}">
                <a16:creationId xmlns:a16="http://schemas.microsoft.com/office/drawing/2014/main" id="{363899D7-138A-8720-2849-66C4CD78126C}"/>
              </a:ext>
            </a:extLst>
          </p:cNvPr>
          <p:cNvSpPr>
            <a:spLocks noChangeArrowheads="1" noTextEdit="1"/>
          </p:cNvSpPr>
          <p:nvPr>
            <p:ph type="sldImg"/>
          </p:nvPr>
        </p:nvSpPr>
        <p:spPr>
          <a:ln/>
        </p:spPr>
      </p:sp>
      <p:sp>
        <p:nvSpPr>
          <p:cNvPr id="82947" name="Rectangle 3">
            <a:extLst>
              <a:ext uri="{FF2B5EF4-FFF2-40B4-BE49-F238E27FC236}">
                <a16:creationId xmlns:a16="http://schemas.microsoft.com/office/drawing/2014/main" id="{7D6F7B92-48B5-E671-342D-AF8847E1D1F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664E19-109E-D0F9-9ED0-1C5FE3EB7842}"/>
              </a:ext>
            </a:extLst>
          </p:cNvPr>
          <p:cNvSpPr>
            <a:spLocks noGrp="1" noChangeArrowheads="1"/>
          </p:cNvSpPr>
          <p:nvPr>
            <p:ph type="sldNum" sz="quarter" idx="5"/>
          </p:nvPr>
        </p:nvSpPr>
        <p:spPr>
          <a:ln/>
        </p:spPr>
        <p:txBody>
          <a:bodyPr/>
          <a:lstStyle/>
          <a:p>
            <a:fld id="{C1E04727-7855-49C0-81D5-BD3718664E05}" type="slidenum">
              <a:rPr lang="en-US" altLang="en-US"/>
              <a:pPr/>
              <a:t>35</a:t>
            </a:fld>
            <a:endParaRPr lang="en-US" altLang="en-US"/>
          </a:p>
        </p:txBody>
      </p:sp>
      <p:sp>
        <p:nvSpPr>
          <p:cNvPr id="83970" name="Rectangle 2">
            <a:extLst>
              <a:ext uri="{FF2B5EF4-FFF2-40B4-BE49-F238E27FC236}">
                <a16:creationId xmlns:a16="http://schemas.microsoft.com/office/drawing/2014/main" id="{4125F0AF-0B9D-FEB2-84CE-7B417B357C4F}"/>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3DA48AD0-CDA5-DDF4-D5C5-E3FB6BE0199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5E1586-81CA-3583-35BB-D7A53368C126}"/>
              </a:ext>
            </a:extLst>
          </p:cNvPr>
          <p:cNvSpPr>
            <a:spLocks noGrp="1" noChangeArrowheads="1"/>
          </p:cNvSpPr>
          <p:nvPr>
            <p:ph type="sldNum" sz="quarter" idx="5"/>
          </p:nvPr>
        </p:nvSpPr>
        <p:spPr>
          <a:ln/>
        </p:spPr>
        <p:txBody>
          <a:bodyPr/>
          <a:lstStyle/>
          <a:p>
            <a:fld id="{1BF6D4F4-629A-4EC5-8F9C-56EA3C887538}" type="slidenum">
              <a:rPr lang="en-US" altLang="en-US"/>
              <a:pPr/>
              <a:t>36</a:t>
            </a:fld>
            <a:endParaRPr lang="en-US" altLang="en-US"/>
          </a:p>
        </p:txBody>
      </p:sp>
      <p:sp>
        <p:nvSpPr>
          <p:cNvPr id="84994" name="Rectangle 2">
            <a:extLst>
              <a:ext uri="{FF2B5EF4-FFF2-40B4-BE49-F238E27FC236}">
                <a16:creationId xmlns:a16="http://schemas.microsoft.com/office/drawing/2014/main" id="{23D9CA4E-AF74-4CA8-05E8-089142CE8D60}"/>
              </a:ext>
            </a:extLst>
          </p:cNvPr>
          <p:cNvSpPr>
            <a:spLocks noChangeArrowheads="1" noTextEdit="1"/>
          </p:cNvSpPr>
          <p:nvPr>
            <p:ph type="sldImg"/>
          </p:nvPr>
        </p:nvSpPr>
        <p:spPr>
          <a:ln/>
        </p:spPr>
      </p:sp>
      <p:sp>
        <p:nvSpPr>
          <p:cNvPr id="84995" name="Rectangle 3">
            <a:extLst>
              <a:ext uri="{FF2B5EF4-FFF2-40B4-BE49-F238E27FC236}">
                <a16:creationId xmlns:a16="http://schemas.microsoft.com/office/drawing/2014/main" id="{D6F8C73D-25B8-4EA4-DFA0-CA62C1DE8F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562B05-A1F8-46B2-C5ED-BEEAD10F3220}"/>
              </a:ext>
            </a:extLst>
          </p:cNvPr>
          <p:cNvSpPr>
            <a:spLocks noGrp="1" noChangeArrowheads="1"/>
          </p:cNvSpPr>
          <p:nvPr>
            <p:ph type="sldNum" sz="quarter" idx="5"/>
          </p:nvPr>
        </p:nvSpPr>
        <p:spPr>
          <a:ln/>
        </p:spPr>
        <p:txBody>
          <a:bodyPr/>
          <a:lstStyle/>
          <a:p>
            <a:fld id="{D152A146-076D-4617-8795-B544FC839E86}" type="slidenum">
              <a:rPr lang="en-US" altLang="en-US"/>
              <a:pPr/>
              <a:t>37</a:t>
            </a:fld>
            <a:endParaRPr lang="en-US" altLang="en-US"/>
          </a:p>
        </p:txBody>
      </p:sp>
      <p:sp>
        <p:nvSpPr>
          <p:cNvPr id="125954" name="Rectangle 2">
            <a:extLst>
              <a:ext uri="{FF2B5EF4-FFF2-40B4-BE49-F238E27FC236}">
                <a16:creationId xmlns:a16="http://schemas.microsoft.com/office/drawing/2014/main" id="{A96D5831-6BE8-BAD9-71A4-22C0CDC986DC}"/>
              </a:ext>
            </a:extLst>
          </p:cNvPr>
          <p:cNvSpPr>
            <a:spLocks noChangeArrowheads="1" noTextEdit="1"/>
          </p:cNvSpPr>
          <p:nvPr>
            <p:ph type="sldImg"/>
          </p:nvPr>
        </p:nvSpPr>
        <p:spPr>
          <a:ln/>
        </p:spPr>
      </p:sp>
      <p:sp>
        <p:nvSpPr>
          <p:cNvPr id="125955" name="Rectangle 3">
            <a:extLst>
              <a:ext uri="{FF2B5EF4-FFF2-40B4-BE49-F238E27FC236}">
                <a16:creationId xmlns:a16="http://schemas.microsoft.com/office/drawing/2014/main" id="{B9A0B588-D635-3893-B20C-2122E4DECB1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B7A21A-AF86-07D3-12C9-95A08EFD9E9E}"/>
              </a:ext>
            </a:extLst>
          </p:cNvPr>
          <p:cNvSpPr>
            <a:spLocks noGrp="1" noChangeArrowheads="1"/>
          </p:cNvSpPr>
          <p:nvPr>
            <p:ph type="sldNum" sz="quarter" idx="5"/>
          </p:nvPr>
        </p:nvSpPr>
        <p:spPr>
          <a:ln/>
        </p:spPr>
        <p:txBody>
          <a:bodyPr/>
          <a:lstStyle/>
          <a:p>
            <a:fld id="{4B91368B-19FE-41B2-B794-633453616510}" type="slidenum">
              <a:rPr lang="en-US" altLang="en-US"/>
              <a:pPr/>
              <a:t>38</a:t>
            </a:fld>
            <a:endParaRPr lang="en-US" altLang="en-US"/>
          </a:p>
        </p:txBody>
      </p:sp>
      <p:sp>
        <p:nvSpPr>
          <p:cNvPr id="91138" name="Rectangle 2">
            <a:extLst>
              <a:ext uri="{FF2B5EF4-FFF2-40B4-BE49-F238E27FC236}">
                <a16:creationId xmlns:a16="http://schemas.microsoft.com/office/drawing/2014/main" id="{2A36325C-C76C-1783-BAFD-811D2A41CBB7}"/>
              </a:ext>
            </a:extLst>
          </p:cNvPr>
          <p:cNvSpPr>
            <a:spLocks noChangeArrowheads="1" noTextEdit="1"/>
          </p:cNvSpPr>
          <p:nvPr>
            <p:ph type="sldImg"/>
          </p:nvPr>
        </p:nvSpPr>
        <p:spPr>
          <a:ln/>
        </p:spPr>
      </p:sp>
      <p:sp>
        <p:nvSpPr>
          <p:cNvPr id="91139" name="Rectangle 3">
            <a:extLst>
              <a:ext uri="{FF2B5EF4-FFF2-40B4-BE49-F238E27FC236}">
                <a16:creationId xmlns:a16="http://schemas.microsoft.com/office/drawing/2014/main" id="{A081C1C7-DE1E-5E00-7D8C-E0B7237433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2EA5E6-76E0-5B52-D7B6-FF5BF41E9F6B}"/>
              </a:ext>
            </a:extLst>
          </p:cNvPr>
          <p:cNvSpPr>
            <a:spLocks noGrp="1" noChangeArrowheads="1"/>
          </p:cNvSpPr>
          <p:nvPr>
            <p:ph type="sldNum" sz="quarter" idx="5"/>
          </p:nvPr>
        </p:nvSpPr>
        <p:spPr>
          <a:ln/>
        </p:spPr>
        <p:txBody>
          <a:bodyPr/>
          <a:lstStyle/>
          <a:p>
            <a:fld id="{DA632604-A61C-40AF-AEBA-2840A7F24E0D}" type="slidenum">
              <a:rPr lang="en-US" altLang="en-US"/>
              <a:pPr/>
              <a:t>39</a:t>
            </a:fld>
            <a:endParaRPr lang="en-US" altLang="en-US"/>
          </a:p>
        </p:txBody>
      </p:sp>
      <p:sp>
        <p:nvSpPr>
          <p:cNvPr id="92162" name="Rectangle 2">
            <a:extLst>
              <a:ext uri="{FF2B5EF4-FFF2-40B4-BE49-F238E27FC236}">
                <a16:creationId xmlns:a16="http://schemas.microsoft.com/office/drawing/2014/main" id="{803B6E99-EB7C-AABB-1A39-48E9B36F2442}"/>
              </a:ext>
            </a:extLst>
          </p:cNvPr>
          <p:cNvSpPr>
            <a:spLocks noChangeArrowheads="1" noTextEdit="1"/>
          </p:cNvSpPr>
          <p:nvPr>
            <p:ph type="sldImg"/>
          </p:nvPr>
        </p:nvSpPr>
        <p:spPr>
          <a:ln/>
        </p:spPr>
      </p:sp>
      <p:sp>
        <p:nvSpPr>
          <p:cNvPr id="92163" name="Rectangle 3">
            <a:extLst>
              <a:ext uri="{FF2B5EF4-FFF2-40B4-BE49-F238E27FC236}">
                <a16:creationId xmlns:a16="http://schemas.microsoft.com/office/drawing/2014/main" id="{1BA09455-EEE3-44F9-7A61-F1B17D9FDF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73E619-FCF8-D70D-38D7-67EA1727308E}"/>
              </a:ext>
            </a:extLst>
          </p:cNvPr>
          <p:cNvSpPr>
            <a:spLocks noGrp="1" noChangeArrowheads="1"/>
          </p:cNvSpPr>
          <p:nvPr>
            <p:ph type="sldNum" sz="quarter" idx="5"/>
          </p:nvPr>
        </p:nvSpPr>
        <p:spPr>
          <a:ln/>
        </p:spPr>
        <p:txBody>
          <a:bodyPr/>
          <a:lstStyle/>
          <a:p>
            <a:fld id="{9B8DBDB4-4FA1-4793-8FEE-A3EDACB3B528}" type="slidenum">
              <a:rPr lang="en-US" altLang="en-US"/>
              <a:pPr/>
              <a:t>4</a:t>
            </a:fld>
            <a:endParaRPr lang="en-US" altLang="en-US"/>
          </a:p>
        </p:txBody>
      </p:sp>
      <p:sp>
        <p:nvSpPr>
          <p:cNvPr id="25602" name="Rectangle 2">
            <a:extLst>
              <a:ext uri="{FF2B5EF4-FFF2-40B4-BE49-F238E27FC236}">
                <a16:creationId xmlns:a16="http://schemas.microsoft.com/office/drawing/2014/main" id="{F0A3C90B-EDC7-F98C-C735-EC920DD569D2}"/>
              </a:ext>
            </a:extLst>
          </p:cNvPr>
          <p:cNvSpPr>
            <a:spLocks noChangeArrowheads="1" noTextEdit="1"/>
          </p:cNvSpPr>
          <p:nvPr>
            <p:ph type="sldImg"/>
          </p:nvPr>
        </p:nvSpPr>
        <p:spPr>
          <a:ln/>
        </p:spPr>
      </p:sp>
      <p:sp>
        <p:nvSpPr>
          <p:cNvPr id="25603" name="Rectangle 3">
            <a:extLst>
              <a:ext uri="{FF2B5EF4-FFF2-40B4-BE49-F238E27FC236}">
                <a16:creationId xmlns:a16="http://schemas.microsoft.com/office/drawing/2014/main" id="{0A108C77-F5AF-9E85-5442-F1C0B5A5764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14683C0-11C6-7406-8A5D-0C39964DF41C}"/>
              </a:ext>
            </a:extLst>
          </p:cNvPr>
          <p:cNvSpPr>
            <a:spLocks noGrp="1" noChangeArrowheads="1"/>
          </p:cNvSpPr>
          <p:nvPr>
            <p:ph type="sldNum" sz="quarter" idx="5"/>
          </p:nvPr>
        </p:nvSpPr>
        <p:spPr>
          <a:ln/>
        </p:spPr>
        <p:txBody>
          <a:bodyPr/>
          <a:lstStyle/>
          <a:p>
            <a:fld id="{024D6DBE-1E1A-4F95-B7EE-63CFE181CADD}" type="slidenum">
              <a:rPr lang="en-US" altLang="en-US"/>
              <a:pPr/>
              <a:t>40</a:t>
            </a:fld>
            <a:endParaRPr lang="en-US" altLang="en-US"/>
          </a:p>
        </p:txBody>
      </p:sp>
      <p:sp>
        <p:nvSpPr>
          <p:cNvPr id="93186" name="Rectangle 2">
            <a:extLst>
              <a:ext uri="{FF2B5EF4-FFF2-40B4-BE49-F238E27FC236}">
                <a16:creationId xmlns:a16="http://schemas.microsoft.com/office/drawing/2014/main" id="{9E23C121-A7B2-3E5E-4B66-5624D1FB9DBC}"/>
              </a:ext>
            </a:extLst>
          </p:cNvPr>
          <p:cNvSpPr>
            <a:spLocks noChangeArrowheads="1" noTextEdit="1"/>
          </p:cNvSpPr>
          <p:nvPr>
            <p:ph type="sldImg"/>
          </p:nvPr>
        </p:nvSpPr>
        <p:spPr>
          <a:ln/>
        </p:spPr>
      </p:sp>
      <p:sp>
        <p:nvSpPr>
          <p:cNvPr id="93187" name="Rectangle 3">
            <a:extLst>
              <a:ext uri="{FF2B5EF4-FFF2-40B4-BE49-F238E27FC236}">
                <a16:creationId xmlns:a16="http://schemas.microsoft.com/office/drawing/2014/main" id="{09447F2F-06DF-2B94-5B9C-2A10E6DAB89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B7576F-2703-8D31-84B8-3AC1E85E0D46}"/>
              </a:ext>
            </a:extLst>
          </p:cNvPr>
          <p:cNvSpPr>
            <a:spLocks noGrp="1" noChangeArrowheads="1"/>
          </p:cNvSpPr>
          <p:nvPr>
            <p:ph type="sldNum" sz="quarter" idx="5"/>
          </p:nvPr>
        </p:nvSpPr>
        <p:spPr>
          <a:ln/>
        </p:spPr>
        <p:txBody>
          <a:bodyPr/>
          <a:lstStyle/>
          <a:p>
            <a:fld id="{179A8C75-A439-4D72-8E90-096B7742F701}" type="slidenum">
              <a:rPr lang="en-US" altLang="en-US"/>
              <a:pPr/>
              <a:t>41</a:t>
            </a:fld>
            <a:endParaRPr lang="en-US" altLang="en-US"/>
          </a:p>
        </p:txBody>
      </p:sp>
      <p:sp>
        <p:nvSpPr>
          <p:cNvPr id="94210" name="Rectangle 2">
            <a:extLst>
              <a:ext uri="{FF2B5EF4-FFF2-40B4-BE49-F238E27FC236}">
                <a16:creationId xmlns:a16="http://schemas.microsoft.com/office/drawing/2014/main" id="{C67AAE5E-E41B-9000-E327-FC78C6547D9F}"/>
              </a:ext>
            </a:extLst>
          </p:cNvPr>
          <p:cNvSpPr>
            <a:spLocks noChangeArrowheads="1" noTextEdit="1"/>
          </p:cNvSpPr>
          <p:nvPr>
            <p:ph type="sldImg"/>
          </p:nvPr>
        </p:nvSpPr>
        <p:spPr>
          <a:ln/>
        </p:spPr>
      </p:sp>
      <p:sp>
        <p:nvSpPr>
          <p:cNvPr id="94211" name="Rectangle 3">
            <a:extLst>
              <a:ext uri="{FF2B5EF4-FFF2-40B4-BE49-F238E27FC236}">
                <a16:creationId xmlns:a16="http://schemas.microsoft.com/office/drawing/2014/main" id="{692C5558-61F1-8140-45D3-83FE9AC1139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B43DE1-4922-1EC9-A95A-8FB33EC2D7EC}"/>
              </a:ext>
            </a:extLst>
          </p:cNvPr>
          <p:cNvSpPr>
            <a:spLocks noGrp="1" noChangeArrowheads="1"/>
          </p:cNvSpPr>
          <p:nvPr>
            <p:ph type="sldNum" sz="quarter" idx="5"/>
          </p:nvPr>
        </p:nvSpPr>
        <p:spPr>
          <a:ln/>
        </p:spPr>
        <p:txBody>
          <a:bodyPr/>
          <a:lstStyle/>
          <a:p>
            <a:fld id="{150B109A-FD5F-4012-9D38-6A8594FA713D}" type="slidenum">
              <a:rPr lang="en-US" altLang="en-US"/>
              <a:pPr/>
              <a:t>42</a:t>
            </a:fld>
            <a:endParaRPr lang="en-US" altLang="en-US"/>
          </a:p>
        </p:txBody>
      </p:sp>
      <p:sp>
        <p:nvSpPr>
          <p:cNvPr id="95234" name="Rectangle 2">
            <a:extLst>
              <a:ext uri="{FF2B5EF4-FFF2-40B4-BE49-F238E27FC236}">
                <a16:creationId xmlns:a16="http://schemas.microsoft.com/office/drawing/2014/main" id="{4E78AB6C-2C46-00D1-BAA3-FAA05C0BFF87}"/>
              </a:ext>
            </a:extLst>
          </p:cNvPr>
          <p:cNvSpPr>
            <a:spLocks noChangeArrowheads="1" noTextEdit="1"/>
          </p:cNvSpPr>
          <p:nvPr>
            <p:ph type="sldImg"/>
          </p:nvPr>
        </p:nvSpPr>
        <p:spPr>
          <a:ln/>
        </p:spPr>
      </p:sp>
      <p:sp>
        <p:nvSpPr>
          <p:cNvPr id="95235" name="Rectangle 3">
            <a:extLst>
              <a:ext uri="{FF2B5EF4-FFF2-40B4-BE49-F238E27FC236}">
                <a16:creationId xmlns:a16="http://schemas.microsoft.com/office/drawing/2014/main" id="{C2AA4D5F-68F9-7D39-8BDE-6FC3340F1F9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DD4FF3C-0499-43DB-FFDC-EB71F3A62D53}"/>
              </a:ext>
            </a:extLst>
          </p:cNvPr>
          <p:cNvSpPr>
            <a:spLocks noGrp="1" noChangeArrowheads="1"/>
          </p:cNvSpPr>
          <p:nvPr>
            <p:ph type="sldNum" sz="quarter" idx="5"/>
          </p:nvPr>
        </p:nvSpPr>
        <p:spPr>
          <a:ln/>
        </p:spPr>
        <p:txBody>
          <a:bodyPr/>
          <a:lstStyle/>
          <a:p>
            <a:fld id="{C0B41CD8-DB51-4479-A440-4359A352A4DD}" type="slidenum">
              <a:rPr lang="en-US" altLang="en-US"/>
              <a:pPr/>
              <a:t>43</a:t>
            </a:fld>
            <a:endParaRPr lang="en-US" altLang="en-US"/>
          </a:p>
        </p:txBody>
      </p:sp>
      <p:sp>
        <p:nvSpPr>
          <p:cNvPr id="98306" name="Rectangle 2">
            <a:extLst>
              <a:ext uri="{FF2B5EF4-FFF2-40B4-BE49-F238E27FC236}">
                <a16:creationId xmlns:a16="http://schemas.microsoft.com/office/drawing/2014/main" id="{BC4BF5BC-726E-0AB3-ED83-11B879576F99}"/>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a:extLst>
              <a:ext uri="{FF2B5EF4-FFF2-40B4-BE49-F238E27FC236}">
                <a16:creationId xmlns:a16="http://schemas.microsoft.com/office/drawing/2014/main" id="{EEFDE1F5-FE84-5D2E-CBF6-8118B58A549D}"/>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8792F57-4FD4-F26A-8D2B-4FEA261F2066}"/>
              </a:ext>
            </a:extLst>
          </p:cNvPr>
          <p:cNvSpPr>
            <a:spLocks noGrp="1" noChangeArrowheads="1"/>
          </p:cNvSpPr>
          <p:nvPr>
            <p:ph type="sldNum" sz="quarter" idx="5"/>
          </p:nvPr>
        </p:nvSpPr>
        <p:spPr>
          <a:ln/>
        </p:spPr>
        <p:txBody>
          <a:bodyPr/>
          <a:lstStyle/>
          <a:p>
            <a:fld id="{3BD39748-767B-42B9-98C9-A21294112F0F}" type="slidenum">
              <a:rPr lang="en-US" altLang="en-US"/>
              <a:pPr/>
              <a:t>44</a:t>
            </a:fld>
            <a:endParaRPr lang="en-US" altLang="en-US"/>
          </a:p>
        </p:txBody>
      </p:sp>
      <p:sp>
        <p:nvSpPr>
          <p:cNvPr id="106498" name="Rectangle 2">
            <a:extLst>
              <a:ext uri="{FF2B5EF4-FFF2-40B4-BE49-F238E27FC236}">
                <a16:creationId xmlns:a16="http://schemas.microsoft.com/office/drawing/2014/main" id="{79B5BA44-F783-79CD-FAFB-BC2F38482205}"/>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a:extLst>
              <a:ext uri="{FF2B5EF4-FFF2-40B4-BE49-F238E27FC236}">
                <a16:creationId xmlns:a16="http://schemas.microsoft.com/office/drawing/2014/main" id="{34696FEA-AD23-913F-C6BC-8ABBBF1BB885}"/>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773E5DB-95F5-BA38-E45F-4468C5C77788}"/>
              </a:ext>
            </a:extLst>
          </p:cNvPr>
          <p:cNvSpPr>
            <a:spLocks noGrp="1" noChangeArrowheads="1"/>
          </p:cNvSpPr>
          <p:nvPr>
            <p:ph type="sldNum" sz="quarter" idx="5"/>
          </p:nvPr>
        </p:nvSpPr>
        <p:spPr>
          <a:ln/>
        </p:spPr>
        <p:txBody>
          <a:bodyPr/>
          <a:lstStyle/>
          <a:p>
            <a:fld id="{617BE95F-6EC4-417C-9C49-2B29FB7D3C15}" type="slidenum">
              <a:rPr lang="en-US" altLang="en-US"/>
              <a:pPr/>
              <a:t>45</a:t>
            </a:fld>
            <a:endParaRPr lang="en-US" altLang="en-US"/>
          </a:p>
        </p:txBody>
      </p:sp>
      <p:sp>
        <p:nvSpPr>
          <p:cNvPr id="108546" name="Rectangle 2">
            <a:extLst>
              <a:ext uri="{FF2B5EF4-FFF2-40B4-BE49-F238E27FC236}">
                <a16:creationId xmlns:a16="http://schemas.microsoft.com/office/drawing/2014/main" id="{B2322A3B-B2A9-38FA-E0DC-F334C95A23BE}"/>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a:extLst>
              <a:ext uri="{FF2B5EF4-FFF2-40B4-BE49-F238E27FC236}">
                <a16:creationId xmlns:a16="http://schemas.microsoft.com/office/drawing/2014/main" id="{CFE2D04D-8A95-905E-9B78-CC5782EC81D7}"/>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4F0DAD-912A-4CFB-FD24-8E4CA769649D}"/>
              </a:ext>
            </a:extLst>
          </p:cNvPr>
          <p:cNvSpPr>
            <a:spLocks noGrp="1" noChangeArrowheads="1"/>
          </p:cNvSpPr>
          <p:nvPr>
            <p:ph type="sldNum" sz="quarter" idx="5"/>
          </p:nvPr>
        </p:nvSpPr>
        <p:spPr>
          <a:ln/>
        </p:spPr>
        <p:txBody>
          <a:bodyPr/>
          <a:lstStyle/>
          <a:p>
            <a:fld id="{66271E27-B1F5-45A1-B243-2339BB2C2A48}" type="slidenum">
              <a:rPr lang="en-US" altLang="en-US"/>
              <a:pPr/>
              <a:t>46</a:t>
            </a:fld>
            <a:endParaRPr lang="en-US" altLang="en-US"/>
          </a:p>
        </p:txBody>
      </p:sp>
      <p:sp>
        <p:nvSpPr>
          <p:cNvPr id="112642" name="Rectangle 2">
            <a:extLst>
              <a:ext uri="{FF2B5EF4-FFF2-40B4-BE49-F238E27FC236}">
                <a16:creationId xmlns:a16="http://schemas.microsoft.com/office/drawing/2014/main" id="{43B1B4DF-3EEC-F0C8-8600-D5F18CFC20A5}"/>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a:extLst>
              <a:ext uri="{FF2B5EF4-FFF2-40B4-BE49-F238E27FC236}">
                <a16:creationId xmlns:a16="http://schemas.microsoft.com/office/drawing/2014/main" id="{0F900332-CC5C-CA99-DEE2-862966C267E4}"/>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C22EA6-279D-4B66-9742-1A6C9C9E29F3}"/>
              </a:ext>
            </a:extLst>
          </p:cNvPr>
          <p:cNvSpPr>
            <a:spLocks noGrp="1" noChangeArrowheads="1"/>
          </p:cNvSpPr>
          <p:nvPr>
            <p:ph type="sldNum" sz="quarter" idx="5"/>
          </p:nvPr>
        </p:nvSpPr>
        <p:spPr>
          <a:ln/>
        </p:spPr>
        <p:txBody>
          <a:bodyPr/>
          <a:lstStyle/>
          <a:p>
            <a:fld id="{AA9CEA49-15EE-4F9D-8E13-B5604CAA104B}" type="slidenum">
              <a:rPr lang="en-US" altLang="en-US"/>
              <a:pPr/>
              <a:t>47</a:t>
            </a:fld>
            <a:endParaRPr lang="en-US" altLang="en-US"/>
          </a:p>
        </p:txBody>
      </p:sp>
      <p:sp>
        <p:nvSpPr>
          <p:cNvPr id="126978" name="Rectangle 2">
            <a:extLst>
              <a:ext uri="{FF2B5EF4-FFF2-40B4-BE49-F238E27FC236}">
                <a16:creationId xmlns:a16="http://schemas.microsoft.com/office/drawing/2014/main" id="{CDA6132A-1A28-3A00-1AF3-2E1B8A95D889}"/>
              </a:ext>
            </a:extLst>
          </p:cNvPr>
          <p:cNvSpPr>
            <a:spLocks noChangeArrowheads="1" noTextEdit="1"/>
          </p:cNvSpPr>
          <p:nvPr>
            <p:ph type="sldImg"/>
          </p:nvPr>
        </p:nvSpPr>
        <p:spPr>
          <a:ln/>
        </p:spPr>
      </p:sp>
      <p:sp>
        <p:nvSpPr>
          <p:cNvPr id="126979" name="Rectangle 3">
            <a:extLst>
              <a:ext uri="{FF2B5EF4-FFF2-40B4-BE49-F238E27FC236}">
                <a16:creationId xmlns:a16="http://schemas.microsoft.com/office/drawing/2014/main" id="{4F2B7C20-E273-1AB2-8C41-CCE91C30518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450DE71-85FC-C90B-412A-88CF833C4D5B}"/>
              </a:ext>
            </a:extLst>
          </p:cNvPr>
          <p:cNvSpPr>
            <a:spLocks noGrp="1" noChangeArrowheads="1"/>
          </p:cNvSpPr>
          <p:nvPr>
            <p:ph type="sldNum" sz="quarter" idx="5"/>
          </p:nvPr>
        </p:nvSpPr>
        <p:spPr>
          <a:ln/>
        </p:spPr>
        <p:txBody>
          <a:bodyPr/>
          <a:lstStyle/>
          <a:p>
            <a:fld id="{BDD44325-6E1C-4B8B-8F83-95BF048D5C16}" type="slidenum">
              <a:rPr lang="en-US" altLang="en-US"/>
              <a:pPr/>
              <a:t>48</a:t>
            </a:fld>
            <a:endParaRPr lang="en-US" altLang="en-US"/>
          </a:p>
        </p:txBody>
      </p:sp>
      <p:sp>
        <p:nvSpPr>
          <p:cNvPr id="142338" name="Rectangle 2">
            <a:extLst>
              <a:ext uri="{FF2B5EF4-FFF2-40B4-BE49-F238E27FC236}">
                <a16:creationId xmlns:a16="http://schemas.microsoft.com/office/drawing/2014/main" id="{EA22EB78-FECA-3924-A2DB-7640FB4A40CA}"/>
              </a:ext>
            </a:extLst>
          </p:cNvPr>
          <p:cNvSpPr>
            <a:spLocks noChangeArrowheads="1" noTextEdit="1"/>
          </p:cNvSpPr>
          <p:nvPr>
            <p:ph type="sldImg"/>
          </p:nvPr>
        </p:nvSpPr>
        <p:spPr>
          <a:ln/>
        </p:spPr>
      </p:sp>
      <p:sp>
        <p:nvSpPr>
          <p:cNvPr id="142339" name="Rectangle 3">
            <a:extLst>
              <a:ext uri="{FF2B5EF4-FFF2-40B4-BE49-F238E27FC236}">
                <a16:creationId xmlns:a16="http://schemas.microsoft.com/office/drawing/2014/main" id="{AA1420BC-7EBF-9EF7-4CE1-45C995EC83E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AAEDB0C-4AB3-75A9-706C-538BB50E7976}"/>
              </a:ext>
            </a:extLst>
          </p:cNvPr>
          <p:cNvSpPr>
            <a:spLocks noGrp="1" noChangeArrowheads="1"/>
          </p:cNvSpPr>
          <p:nvPr>
            <p:ph type="sldNum" sz="quarter" idx="5"/>
          </p:nvPr>
        </p:nvSpPr>
        <p:spPr>
          <a:ln/>
        </p:spPr>
        <p:txBody>
          <a:bodyPr/>
          <a:lstStyle/>
          <a:p>
            <a:fld id="{098B2C3B-0C8D-401A-853F-AB770DDAA67B}" type="slidenum">
              <a:rPr lang="en-US" altLang="en-US"/>
              <a:pPr/>
              <a:t>49</a:t>
            </a:fld>
            <a:endParaRPr lang="en-US" altLang="en-US"/>
          </a:p>
        </p:txBody>
      </p:sp>
      <p:sp>
        <p:nvSpPr>
          <p:cNvPr id="128002" name="Rectangle 2">
            <a:extLst>
              <a:ext uri="{FF2B5EF4-FFF2-40B4-BE49-F238E27FC236}">
                <a16:creationId xmlns:a16="http://schemas.microsoft.com/office/drawing/2014/main" id="{02334CB7-FA6C-CE08-14D3-1949914E605B}"/>
              </a:ext>
            </a:extLst>
          </p:cNvPr>
          <p:cNvSpPr>
            <a:spLocks noChangeArrowheads="1" noTextEdit="1"/>
          </p:cNvSpPr>
          <p:nvPr>
            <p:ph type="sldImg"/>
          </p:nvPr>
        </p:nvSpPr>
        <p:spPr>
          <a:ln/>
        </p:spPr>
      </p:sp>
      <p:sp>
        <p:nvSpPr>
          <p:cNvPr id="128003" name="Rectangle 3">
            <a:extLst>
              <a:ext uri="{FF2B5EF4-FFF2-40B4-BE49-F238E27FC236}">
                <a16:creationId xmlns:a16="http://schemas.microsoft.com/office/drawing/2014/main" id="{A5E279CB-4597-9A06-C0A0-892E74E3173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AAAF60-C983-DB7E-BCF4-60803B2F8484}"/>
              </a:ext>
            </a:extLst>
          </p:cNvPr>
          <p:cNvSpPr>
            <a:spLocks noGrp="1" noChangeArrowheads="1"/>
          </p:cNvSpPr>
          <p:nvPr>
            <p:ph type="sldNum" sz="quarter" idx="5"/>
          </p:nvPr>
        </p:nvSpPr>
        <p:spPr>
          <a:ln/>
        </p:spPr>
        <p:txBody>
          <a:bodyPr/>
          <a:lstStyle/>
          <a:p>
            <a:fld id="{DDF84E09-23C1-44B9-937D-176B54431D16}" type="slidenum">
              <a:rPr lang="en-US" altLang="en-US"/>
              <a:pPr/>
              <a:t>5</a:t>
            </a:fld>
            <a:endParaRPr lang="en-US" altLang="en-US"/>
          </a:p>
        </p:txBody>
      </p:sp>
      <p:sp>
        <p:nvSpPr>
          <p:cNvPr id="26626" name="Rectangle 2">
            <a:extLst>
              <a:ext uri="{FF2B5EF4-FFF2-40B4-BE49-F238E27FC236}">
                <a16:creationId xmlns:a16="http://schemas.microsoft.com/office/drawing/2014/main" id="{B48E3C65-979B-5A88-9C26-562BFAA110CF}"/>
              </a:ext>
            </a:extLst>
          </p:cNvPr>
          <p:cNvSpPr>
            <a:spLocks noChangeArrowheads="1" noTextEdit="1"/>
          </p:cNvSpPr>
          <p:nvPr>
            <p:ph type="sldImg"/>
          </p:nvPr>
        </p:nvSpPr>
        <p:spPr>
          <a:ln/>
        </p:spPr>
      </p:sp>
      <p:sp>
        <p:nvSpPr>
          <p:cNvPr id="26627" name="Rectangle 3">
            <a:extLst>
              <a:ext uri="{FF2B5EF4-FFF2-40B4-BE49-F238E27FC236}">
                <a16:creationId xmlns:a16="http://schemas.microsoft.com/office/drawing/2014/main" id="{DB4ACE72-772E-053C-7459-9922B868DBD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FEFCFA-3AE1-B288-1816-0E745C3049D5}"/>
              </a:ext>
            </a:extLst>
          </p:cNvPr>
          <p:cNvSpPr>
            <a:spLocks noGrp="1" noChangeArrowheads="1"/>
          </p:cNvSpPr>
          <p:nvPr>
            <p:ph type="sldNum" sz="quarter" idx="5"/>
          </p:nvPr>
        </p:nvSpPr>
        <p:spPr>
          <a:ln/>
        </p:spPr>
        <p:txBody>
          <a:bodyPr/>
          <a:lstStyle/>
          <a:p>
            <a:fld id="{C1232E2E-F47A-449D-9A87-7B82317CDE8E}" type="slidenum">
              <a:rPr lang="en-US" altLang="en-US"/>
              <a:pPr/>
              <a:t>50</a:t>
            </a:fld>
            <a:endParaRPr lang="en-US" altLang="en-US"/>
          </a:p>
        </p:txBody>
      </p:sp>
      <p:sp>
        <p:nvSpPr>
          <p:cNvPr id="136194" name="Rectangle 2">
            <a:extLst>
              <a:ext uri="{FF2B5EF4-FFF2-40B4-BE49-F238E27FC236}">
                <a16:creationId xmlns:a16="http://schemas.microsoft.com/office/drawing/2014/main" id="{D2224F79-A8C8-C263-4CE0-8AE8425EB73C}"/>
              </a:ext>
            </a:extLst>
          </p:cNvPr>
          <p:cNvSpPr>
            <a:spLocks noChangeArrowheads="1" noTextEdit="1"/>
          </p:cNvSpPr>
          <p:nvPr>
            <p:ph type="sldImg"/>
          </p:nvPr>
        </p:nvSpPr>
        <p:spPr>
          <a:ln/>
        </p:spPr>
      </p:sp>
      <p:sp>
        <p:nvSpPr>
          <p:cNvPr id="136195" name="Rectangle 3">
            <a:extLst>
              <a:ext uri="{FF2B5EF4-FFF2-40B4-BE49-F238E27FC236}">
                <a16:creationId xmlns:a16="http://schemas.microsoft.com/office/drawing/2014/main" id="{1768789E-FB39-CDD4-E915-90F44B36F77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9B5F45F-1625-1583-7C37-5E1B81BB8DCF}"/>
              </a:ext>
            </a:extLst>
          </p:cNvPr>
          <p:cNvSpPr>
            <a:spLocks noGrp="1" noChangeArrowheads="1"/>
          </p:cNvSpPr>
          <p:nvPr>
            <p:ph type="sldNum" sz="quarter" idx="5"/>
          </p:nvPr>
        </p:nvSpPr>
        <p:spPr>
          <a:ln/>
        </p:spPr>
        <p:txBody>
          <a:bodyPr/>
          <a:lstStyle/>
          <a:p>
            <a:fld id="{544F9905-A4A6-46E7-AB63-3BEAF081374F}" type="slidenum">
              <a:rPr lang="en-US" altLang="en-US"/>
              <a:pPr/>
              <a:t>51</a:t>
            </a:fld>
            <a:endParaRPr lang="en-US" altLang="en-US"/>
          </a:p>
        </p:txBody>
      </p:sp>
      <p:sp>
        <p:nvSpPr>
          <p:cNvPr id="145410" name="Rectangle 2">
            <a:extLst>
              <a:ext uri="{FF2B5EF4-FFF2-40B4-BE49-F238E27FC236}">
                <a16:creationId xmlns:a16="http://schemas.microsoft.com/office/drawing/2014/main" id="{1AE739B6-598A-B256-4AB0-80BC1DC8462E}"/>
              </a:ext>
            </a:extLst>
          </p:cNvPr>
          <p:cNvSpPr>
            <a:spLocks noChangeArrowheads="1" noTextEdit="1"/>
          </p:cNvSpPr>
          <p:nvPr>
            <p:ph type="sldImg"/>
          </p:nvPr>
        </p:nvSpPr>
        <p:spPr>
          <a:ln/>
        </p:spPr>
      </p:sp>
      <p:sp>
        <p:nvSpPr>
          <p:cNvPr id="145411" name="Rectangle 3">
            <a:extLst>
              <a:ext uri="{FF2B5EF4-FFF2-40B4-BE49-F238E27FC236}">
                <a16:creationId xmlns:a16="http://schemas.microsoft.com/office/drawing/2014/main" id="{0CADA124-C7C3-F08F-5B31-77D0F588A99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7913F5-FCAE-F0CF-9531-346266291336}"/>
              </a:ext>
            </a:extLst>
          </p:cNvPr>
          <p:cNvSpPr>
            <a:spLocks noGrp="1" noChangeArrowheads="1"/>
          </p:cNvSpPr>
          <p:nvPr>
            <p:ph type="sldNum" sz="quarter" idx="5"/>
          </p:nvPr>
        </p:nvSpPr>
        <p:spPr>
          <a:ln/>
        </p:spPr>
        <p:txBody>
          <a:bodyPr/>
          <a:lstStyle/>
          <a:p>
            <a:fld id="{8314A7D9-927C-403D-99E6-D47A83C8D09A}" type="slidenum">
              <a:rPr lang="en-US" altLang="en-US"/>
              <a:pPr/>
              <a:t>52</a:t>
            </a:fld>
            <a:endParaRPr lang="en-US" altLang="en-US"/>
          </a:p>
        </p:txBody>
      </p:sp>
      <p:sp>
        <p:nvSpPr>
          <p:cNvPr id="146434" name="Rectangle 2">
            <a:extLst>
              <a:ext uri="{FF2B5EF4-FFF2-40B4-BE49-F238E27FC236}">
                <a16:creationId xmlns:a16="http://schemas.microsoft.com/office/drawing/2014/main" id="{978C2578-251C-85A0-041A-3FB28684957B}"/>
              </a:ext>
            </a:extLst>
          </p:cNvPr>
          <p:cNvSpPr>
            <a:spLocks noChangeArrowheads="1" noTextEdit="1"/>
          </p:cNvSpPr>
          <p:nvPr>
            <p:ph type="sldImg"/>
          </p:nvPr>
        </p:nvSpPr>
        <p:spPr>
          <a:ln/>
        </p:spPr>
      </p:sp>
      <p:sp>
        <p:nvSpPr>
          <p:cNvPr id="146435" name="Rectangle 3">
            <a:extLst>
              <a:ext uri="{FF2B5EF4-FFF2-40B4-BE49-F238E27FC236}">
                <a16:creationId xmlns:a16="http://schemas.microsoft.com/office/drawing/2014/main" id="{082F77BF-DBC4-5FFB-FD75-DBAC8869ACC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456FAC-798B-F1B2-C231-4FC814604D85}"/>
              </a:ext>
            </a:extLst>
          </p:cNvPr>
          <p:cNvSpPr>
            <a:spLocks noGrp="1" noChangeArrowheads="1"/>
          </p:cNvSpPr>
          <p:nvPr>
            <p:ph type="sldNum" sz="quarter" idx="5"/>
          </p:nvPr>
        </p:nvSpPr>
        <p:spPr>
          <a:ln/>
        </p:spPr>
        <p:txBody>
          <a:bodyPr/>
          <a:lstStyle/>
          <a:p>
            <a:fld id="{1BCA1343-C30F-4E36-AF4B-2A327DCB1468}" type="slidenum">
              <a:rPr lang="en-US" altLang="en-US"/>
              <a:pPr/>
              <a:t>53</a:t>
            </a:fld>
            <a:endParaRPr lang="en-US" altLang="en-US"/>
          </a:p>
        </p:txBody>
      </p:sp>
      <p:sp>
        <p:nvSpPr>
          <p:cNvPr id="148482" name="Rectangle 2">
            <a:extLst>
              <a:ext uri="{FF2B5EF4-FFF2-40B4-BE49-F238E27FC236}">
                <a16:creationId xmlns:a16="http://schemas.microsoft.com/office/drawing/2014/main" id="{64FD63B1-047F-170E-302C-AA6940C2A9E8}"/>
              </a:ext>
            </a:extLst>
          </p:cNvPr>
          <p:cNvSpPr>
            <a:spLocks noChangeArrowheads="1" noTextEdit="1"/>
          </p:cNvSpPr>
          <p:nvPr>
            <p:ph type="sldImg"/>
          </p:nvPr>
        </p:nvSpPr>
        <p:spPr>
          <a:xfrm>
            <a:off x="1144588" y="685800"/>
            <a:ext cx="4572000" cy="3429000"/>
          </a:xfrm>
          <a:ln/>
        </p:spPr>
      </p:sp>
      <p:sp>
        <p:nvSpPr>
          <p:cNvPr id="148483" name="Rectangle 3">
            <a:extLst>
              <a:ext uri="{FF2B5EF4-FFF2-40B4-BE49-F238E27FC236}">
                <a16:creationId xmlns:a16="http://schemas.microsoft.com/office/drawing/2014/main" id="{3A2B967A-BDFB-B242-15D3-FE83609BD7E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E692A5-181D-C33F-E111-FDAD97D28981}"/>
              </a:ext>
            </a:extLst>
          </p:cNvPr>
          <p:cNvSpPr>
            <a:spLocks noGrp="1" noChangeArrowheads="1"/>
          </p:cNvSpPr>
          <p:nvPr>
            <p:ph type="sldNum" sz="quarter" idx="5"/>
          </p:nvPr>
        </p:nvSpPr>
        <p:spPr>
          <a:ln/>
        </p:spPr>
        <p:txBody>
          <a:bodyPr/>
          <a:lstStyle/>
          <a:p>
            <a:fld id="{CD3E36C4-9851-4793-BA1F-502418B31E86}" type="slidenum">
              <a:rPr lang="en-US" altLang="en-US"/>
              <a:pPr/>
              <a:t>6</a:t>
            </a:fld>
            <a:endParaRPr lang="en-US" altLang="en-US"/>
          </a:p>
        </p:txBody>
      </p:sp>
      <p:sp>
        <p:nvSpPr>
          <p:cNvPr id="27650" name="Rectangle 2">
            <a:extLst>
              <a:ext uri="{FF2B5EF4-FFF2-40B4-BE49-F238E27FC236}">
                <a16:creationId xmlns:a16="http://schemas.microsoft.com/office/drawing/2014/main" id="{4CF831DB-43E1-B730-0C03-DB92B4B7B111}"/>
              </a:ext>
            </a:extLst>
          </p:cNvPr>
          <p:cNvSpPr>
            <a:spLocks noChangeArrowheads="1" noTextEdit="1"/>
          </p:cNvSpPr>
          <p:nvPr>
            <p:ph type="sldImg"/>
          </p:nvPr>
        </p:nvSpPr>
        <p:spPr>
          <a:ln/>
        </p:spPr>
      </p:sp>
      <p:sp>
        <p:nvSpPr>
          <p:cNvPr id="27651" name="Rectangle 3">
            <a:extLst>
              <a:ext uri="{FF2B5EF4-FFF2-40B4-BE49-F238E27FC236}">
                <a16:creationId xmlns:a16="http://schemas.microsoft.com/office/drawing/2014/main" id="{970C81F5-EF79-ED83-00FD-18A56D12423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79D1AF-E451-4253-146E-59703C63D469}"/>
              </a:ext>
            </a:extLst>
          </p:cNvPr>
          <p:cNvSpPr>
            <a:spLocks noGrp="1" noChangeArrowheads="1"/>
          </p:cNvSpPr>
          <p:nvPr>
            <p:ph type="sldNum" sz="quarter" idx="5"/>
          </p:nvPr>
        </p:nvSpPr>
        <p:spPr>
          <a:ln/>
        </p:spPr>
        <p:txBody>
          <a:bodyPr/>
          <a:lstStyle/>
          <a:p>
            <a:fld id="{88DFAA5E-9604-4F2E-B514-8E9065114B8B}" type="slidenum">
              <a:rPr lang="en-US" altLang="en-US"/>
              <a:pPr/>
              <a:t>7</a:t>
            </a:fld>
            <a:endParaRPr lang="en-US" altLang="en-US"/>
          </a:p>
        </p:txBody>
      </p:sp>
      <p:sp>
        <p:nvSpPr>
          <p:cNvPr id="28674" name="Rectangle 2">
            <a:extLst>
              <a:ext uri="{FF2B5EF4-FFF2-40B4-BE49-F238E27FC236}">
                <a16:creationId xmlns:a16="http://schemas.microsoft.com/office/drawing/2014/main" id="{F356E896-9A62-B7A5-A263-BE1DF51285DF}"/>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6BF1EC01-034A-AAD8-1AC5-2341077DEE8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35BE92-1AFC-CEA1-F5AF-C94AB4440962}"/>
              </a:ext>
            </a:extLst>
          </p:cNvPr>
          <p:cNvSpPr>
            <a:spLocks noGrp="1" noChangeArrowheads="1"/>
          </p:cNvSpPr>
          <p:nvPr>
            <p:ph type="sldNum" sz="quarter" idx="5"/>
          </p:nvPr>
        </p:nvSpPr>
        <p:spPr>
          <a:ln/>
        </p:spPr>
        <p:txBody>
          <a:bodyPr/>
          <a:lstStyle/>
          <a:p>
            <a:fld id="{45ECB2DF-53E8-4160-8A63-8FA45AFB7F6D}" type="slidenum">
              <a:rPr lang="en-US" altLang="en-US"/>
              <a:pPr/>
              <a:t>8</a:t>
            </a:fld>
            <a:endParaRPr lang="en-US" altLang="en-US"/>
          </a:p>
        </p:txBody>
      </p:sp>
      <p:sp>
        <p:nvSpPr>
          <p:cNvPr id="29698" name="Rectangle 2">
            <a:extLst>
              <a:ext uri="{FF2B5EF4-FFF2-40B4-BE49-F238E27FC236}">
                <a16:creationId xmlns:a16="http://schemas.microsoft.com/office/drawing/2014/main" id="{06D5569B-596C-A24C-1662-E58465E2B403}"/>
              </a:ext>
            </a:extLst>
          </p:cNvPr>
          <p:cNvSpPr>
            <a:spLocks noChangeArrowheads="1" noTextEdit="1"/>
          </p:cNvSpPr>
          <p:nvPr>
            <p:ph type="sldImg"/>
          </p:nvPr>
        </p:nvSpPr>
        <p:spPr>
          <a:ln/>
        </p:spPr>
      </p:sp>
      <p:sp>
        <p:nvSpPr>
          <p:cNvPr id="29699" name="Rectangle 3">
            <a:extLst>
              <a:ext uri="{FF2B5EF4-FFF2-40B4-BE49-F238E27FC236}">
                <a16:creationId xmlns:a16="http://schemas.microsoft.com/office/drawing/2014/main" id="{89594746-CB96-EDD4-56C8-9990E4BE780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0C1FE5-310F-5B60-178A-AE87F1E776A3}"/>
              </a:ext>
            </a:extLst>
          </p:cNvPr>
          <p:cNvSpPr>
            <a:spLocks noGrp="1" noChangeArrowheads="1"/>
          </p:cNvSpPr>
          <p:nvPr>
            <p:ph type="sldNum" sz="quarter" idx="5"/>
          </p:nvPr>
        </p:nvSpPr>
        <p:spPr>
          <a:ln/>
        </p:spPr>
        <p:txBody>
          <a:bodyPr/>
          <a:lstStyle/>
          <a:p>
            <a:fld id="{BE520C91-BFBD-4BEC-89AD-73A5D646D35C}" type="slidenum">
              <a:rPr lang="en-US" altLang="en-US"/>
              <a:pPr/>
              <a:t>9</a:t>
            </a:fld>
            <a:endParaRPr lang="en-US" altLang="en-US"/>
          </a:p>
        </p:txBody>
      </p:sp>
      <p:sp>
        <p:nvSpPr>
          <p:cNvPr id="30722" name="Rectangle 2">
            <a:extLst>
              <a:ext uri="{FF2B5EF4-FFF2-40B4-BE49-F238E27FC236}">
                <a16:creationId xmlns:a16="http://schemas.microsoft.com/office/drawing/2014/main" id="{69497A18-2075-85AC-FA2D-6867CA320E25}"/>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EEE40B77-A8A9-2576-2537-2BF0DD0CEBA0}"/>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9CD00FE-BF55-E147-F0AB-FB11437C4934}"/>
              </a:ext>
            </a:extLst>
          </p:cNvPr>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altLang="en-US" noProof="0"/>
              <a:t>Click to edit Master title style</a:t>
            </a:r>
          </a:p>
        </p:txBody>
      </p:sp>
      <p:sp>
        <p:nvSpPr>
          <p:cNvPr id="8195" name="Rectangle 3">
            <a:extLst>
              <a:ext uri="{FF2B5EF4-FFF2-40B4-BE49-F238E27FC236}">
                <a16:creationId xmlns:a16="http://schemas.microsoft.com/office/drawing/2014/main" id="{562D26E4-C554-F655-4A33-24CC3A73DAD1}"/>
              </a:ext>
            </a:extLst>
          </p:cNvPr>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a:t>Click to edit Master subtitle style</a:t>
            </a:r>
          </a:p>
        </p:txBody>
      </p:sp>
      <p:sp>
        <p:nvSpPr>
          <p:cNvPr id="8196" name="Rectangle 4">
            <a:extLst>
              <a:ext uri="{FF2B5EF4-FFF2-40B4-BE49-F238E27FC236}">
                <a16:creationId xmlns:a16="http://schemas.microsoft.com/office/drawing/2014/main" id="{3DAD35FE-9F82-E8E5-97F7-D4BEAC87A8E2}"/>
              </a:ext>
            </a:extLst>
          </p:cNvPr>
          <p:cNvSpPr>
            <a:spLocks noGrp="1" noChangeArrowheads="1"/>
          </p:cNvSpPr>
          <p:nvPr>
            <p:ph type="dt" sz="half" idx="2"/>
          </p:nvPr>
        </p:nvSpPr>
        <p:spPr>
          <a:xfrm>
            <a:off x="914400" y="6400800"/>
            <a:ext cx="1905000" cy="457200"/>
          </a:xfrm>
        </p:spPr>
        <p:txBody>
          <a:bodyPr anchorCtr="0"/>
          <a:lstStyle>
            <a:lvl1pPr>
              <a:defRPr/>
            </a:lvl1pPr>
          </a:lstStyle>
          <a:p>
            <a:endParaRPr lang="en-US" altLang="en-US"/>
          </a:p>
        </p:txBody>
      </p:sp>
      <p:sp>
        <p:nvSpPr>
          <p:cNvPr id="8197" name="Rectangle 5">
            <a:extLst>
              <a:ext uri="{FF2B5EF4-FFF2-40B4-BE49-F238E27FC236}">
                <a16:creationId xmlns:a16="http://schemas.microsoft.com/office/drawing/2014/main" id="{8E2822C0-3D17-CEED-944D-026972B41019}"/>
              </a:ext>
            </a:extLst>
          </p:cNvPr>
          <p:cNvSpPr>
            <a:spLocks noGrp="1" noChangeArrowheads="1"/>
          </p:cNvSpPr>
          <p:nvPr>
            <p:ph type="ftr" sz="quarter" idx="3"/>
          </p:nvPr>
        </p:nvSpPr>
        <p:spPr>
          <a:xfrm>
            <a:off x="3505200" y="6400800"/>
            <a:ext cx="2895600" cy="457200"/>
          </a:xfrm>
        </p:spPr>
        <p:txBody>
          <a:bodyPr anchorCtr="0"/>
          <a:lstStyle>
            <a:lvl1pPr>
              <a:defRPr/>
            </a:lvl1pPr>
          </a:lstStyle>
          <a:p>
            <a:endParaRPr lang="en-US" altLang="en-US"/>
          </a:p>
        </p:txBody>
      </p:sp>
      <p:sp>
        <p:nvSpPr>
          <p:cNvPr id="8198" name="Rectangle 6">
            <a:extLst>
              <a:ext uri="{FF2B5EF4-FFF2-40B4-BE49-F238E27FC236}">
                <a16:creationId xmlns:a16="http://schemas.microsoft.com/office/drawing/2014/main" id="{4A427CE6-EB0D-D95A-0621-30AD889BEF9F}"/>
              </a:ext>
            </a:extLst>
          </p:cNvPr>
          <p:cNvSpPr>
            <a:spLocks noGrp="1" noChangeArrowheads="1"/>
          </p:cNvSpPr>
          <p:nvPr>
            <p:ph type="sldNum" sz="quarter" idx="4"/>
          </p:nvPr>
        </p:nvSpPr>
        <p:spPr/>
        <p:txBody>
          <a:bodyPr anchorCtr="0"/>
          <a:lstStyle>
            <a:lvl1pPr>
              <a:defRPr/>
            </a:lvl1pPr>
          </a:lstStyle>
          <a:p>
            <a:fld id="{9F411467-9F50-4E27-A4D0-A7C0124D50C0}" type="slidenum">
              <a:rPr lang="en-US" altLang="en-US"/>
              <a:pPr/>
              <a:t>‹#›</a:t>
            </a:fld>
            <a:endParaRPr lang="en-US" altLang="en-US"/>
          </a:p>
        </p:txBody>
      </p:sp>
      <p:grpSp>
        <p:nvGrpSpPr>
          <p:cNvPr id="8199" name="Group 7">
            <a:extLst>
              <a:ext uri="{FF2B5EF4-FFF2-40B4-BE49-F238E27FC236}">
                <a16:creationId xmlns:a16="http://schemas.microsoft.com/office/drawing/2014/main" id="{66C2CCAA-C969-228F-AA0B-8AEC43B4C3E7}"/>
              </a:ext>
            </a:extLst>
          </p:cNvPr>
          <p:cNvGrpSpPr>
            <a:grpSpLocks/>
          </p:cNvGrpSpPr>
          <p:nvPr/>
        </p:nvGrpSpPr>
        <p:grpSpPr bwMode="auto">
          <a:xfrm>
            <a:off x="0" y="0"/>
            <a:ext cx="6362700" cy="6858000"/>
            <a:chOff x="0" y="0"/>
            <a:chExt cx="4008" cy="4320"/>
          </a:xfrm>
        </p:grpSpPr>
        <p:pic>
          <p:nvPicPr>
            <p:cNvPr id="8200" name="Picture 8">
              <a:extLst>
                <a:ext uri="{FF2B5EF4-FFF2-40B4-BE49-F238E27FC236}">
                  <a16:creationId xmlns:a16="http://schemas.microsoft.com/office/drawing/2014/main" id="{FD62FAB0-36D9-4136-8AE8-39FBAD52B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a:extLst>
                <a:ext uri="{FF2B5EF4-FFF2-40B4-BE49-F238E27FC236}">
                  <a16:creationId xmlns:a16="http://schemas.microsoft.com/office/drawing/2014/main" id="{F0443BF0-195B-BA27-CB4A-E7C54810B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8202" name="Picture 10">
            <a:extLst>
              <a:ext uri="{FF2B5EF4-FFF2-40B4-BE49-F238E27FC236}">
                <a16:creationId xmlns:a16="http://schemas.microsoft.com/office/drawing/2014/main" id="{1F94B614-2646-320D-7691-8C62B03F9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404F-0595-A218-D69B-BC38BA9E5B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5C2F8E-AB5F-AE38-057D-B86699CABE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CC1EB-56DD-0313-814D-6431E799DB5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8AB3AC-A230-CB13-0F2C-00E0ED2AB9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578199E-ED73-C25D-E53F-861D8DA50E67}"/>
              </a:ext>
            </a:extLst>
          </p:cNvPr>
          <p:cNvSpPr>
            <a:spLocks noGrp="1"/>
          </p:cNvSpPr>
          <p:nvPr>
            <p:ph type="sldNum" sz="quarter" idx="12"/>
          </p:nvPr>
        </p:nvSpPr>
        <p:spPr/>
        <p:txBody>
          <a:bodyPr/>
          <a:lstStyle>
            <a:lvl1pPr>
              <a:defRPr/>
            </a:lvl1pPr>
          </a:lstStyle>
          <a:p>
            <a:fld id="{810C8318-FE6C-44C8-839F-82C2146D62D2}" type="slidenum">
              <a:rPr lang="en-US" altLang="en-US"/>
              <a:pPr/>
              <a:t>‹#›</a:t>
            </a:fld>
            <a:endParaRPr lang="en-US" altLang="en-US"/>
          </a:p>
        </p:txBody>
      </p:sp>
    </p:spTree>
    <p:extLst>
      <p:ext uri="{BB962C8B-B14F-4D97-AF65-F5344CB8AC3E}">
        <p14:creationId xmlns:p14="http://schemas.microsoft.com/office/powerpoint/2010/main" val="125785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2AB21-BDE4-7B18-88BD-389B2D027244}"/>
              </a:ext>
            </a:extLst>
          </p:cNvPr>
          <p:cNvSpPr>
            <a:spLocks noGrp="1"/>
          </p:cNvSpPr>
          <p:nvPr>
            <p:ph type="title" orient="vert"/>
          </p:nvPr>
        </p:nvSpPr>
        <p:spPr>
          <a:xfrm>
            <a:off x="6896100" y="381000"/>
            <a:ext cx="1943100" cy="54991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EEF65C-2098-4E43-D343-4C97BB3A5D67}"/>
              </a:ext>
            </a:extLst>
          </p:cNvPr>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867BE-7F93-D1DC-BAD3-F1AC8A2E548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FB77FD-C062-BD20-AA5C-19887915E7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488292E-0FED-B36B-6E65-BE3224C48474}"/>
              </a:ext>
            </a:extLst>
          </p:cNvPr>
          <p:cNvSpPr>
            <a:spLocks noGrp="1"/>
          </p:cNvSpPr>
          <p:nvPr>
            <p:ph type="sldNum" sz="quarter" idx="12"/>
          </p:nvPr>
        </p:nvSpPr>
        <p:spPr/>
        <p:txBody>
          <a:bodyPr/>
          <a:lstStyle>
            <a:lvl1pPr>
              <a:defRPr/>
            </a:lvl1pPr>
          </a:lstStyle>
          <a:p>
            <a:fld id="{6A38A9EF-DF55-48C4-B5E3-E0124C7B3141}" type="slidenum">
              <a:rPr lang="en-US" altLang="en-US"/>
              <a:pPr/>
              <a:t>‹#›</a:t>
            </a:fld>
            <a:endParaRPr lang="en-US" altLang="en-US"/>
          </a:p>
        </p:txBody>
      </p:sp>
    </p:spTree>
    <p:extLst>
      <p:ext uri="{BB962C8B-B14F-4D97-AF65-F5344CB8AC3E}">
        <p14:creationId xmlns:p14="http://schemas.microsoft.com/office/powerpoint/2010/main" val="40867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A68CE-B93A-0027-A35F-C786B5D2F5D6}"/>
              </a:ext>
            </a:extLst>
          </p:cNvPr>
          <p:cNvSpPr>
            <a:spLocks noGrp="1"/>
          </p:cNvSpPr>
          <p:nvPr>
            <p:ph type="title"/>
          </p:nvPr>
        </p:nvSpPr>
        <p:spPr>
          <a:xfrm>
            <a:off x="1066800" y="3810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75A946-08FB-64AF-62E6-04D666EEE34C}"/>
              </a:ext>
            </a:extLst>
          </p:cNvPr>
          <p:cNvSpPr>
            <a:spLocks noGrp="1"/>
          </p:cNvSpPr>
          <p:nvPr>
            <p:ph type="body"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a:extLst>
              <a:ext uri="{FF2B5EF4-FFF2-40B4-BE49-F238E27FC236}">
                <a16:creationId xmlns:a16="http://schemas.microsoft.com/office/drawing/2014/main" id="{EB8F231D-C379-B94C-5D38-EF5E1B521451}"/>
              </a:ext>
            </a:extLst>
          </p:cNvPr>
          <p:cNvSpPr>
            <a:spLocks noGrp="1"/>
          </p:cNvSpPr>
          <p:nvPr>
            <p:ph type="chart" sz="half" idx="2"/>
          </p:nvPr>
        </p:nvSpPr>
        <p:spPr>
          <a:xfrm>
            <a:off x="5022850" y="1766888"/>
            <a:ext cx="3808413" cy="4113212"/>
          </a:xfrm>
        </p:spPr>
        <p:txBody>
          <a:bodyPr/>
          <a:lstStyle/>
          <a:p>
            <a:endParaRPr lang="en-GB"/>
          </a:p>
        </p:txBody>
      </p:sp>
      <p:sp>
        <p:nvSpPr>
          <p:cNvPr id="5" name="Date Placeholder 4">
            <a:extLst>
              <a:ext uri="{FF2B5EF4-FFF2-40B4-BE49-F238E27FC236}">
                <a16:creationId xmlns:a16="http://schemas.microsoft.com/office/drawing/2014/main" id="{077B625C-3F50-8799-30A5-F972C8191871}"/>
              </a:ext>
            </a:extLst>
          </p:cNvPr>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B9FBDE2-6FB2-EAE2-8E9F-DA6D7D4768B9}"/>
              </a:ext>
            </a:extLst>
          </p:cNvPr>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10027E0-C647-6FA0-D71A-7DC48A18E2D2}"/>
              </a:ext>
            </a:extLst>
          </p:cNvPr>
          <p:cNvSpPr>
            <a:spLocks noGrp="1"/>
          </p:cNvSpPr>
          <p:nvPr>
            <p:ph type="sldNum" sz="quarter" idx="12"/>
          </p:nvPr>
        </p:nvSpPr>
        <p:spPr>
          <a:xfrm>
            <a:off x="7010400" y="6400800"/>
            <a:ext cx="1905000" cy="457200"/>
          </a:xfrm>
        </p:spPr>
        <p:txBody>
          <a:bodyPr/>
          <a:lstStyle>
            <a:lvl1pPr>
              <a:defRPr/>
            </a:lvl1pPr>
          </a:lstStyle>
          <a:p>
            <a:fld id="{D6EE160F-8896-45C8-AD5E-64EEFA4C2A08}" type="slidenum">
              <a:rPr lang="en-US" altLang="en-US"/>
              <a:pPr/>
              <a:t>‹#›</a:t>
            </a:fld>
            <a:endParaRPr lang="en-US" altLang="en-US"/>
          </a:p>
        </p:txBody>
      </p:sp>
    </p:spTree>
    <p:extLst>
      <p:ext uri="{BB962C8B-B14F-4D97-AF65-F5344CB8AC3E}">
        <p14:creationId xmlns:p14="http://schemas.microsoft.com/office/powerpoint/2010/main" val="327574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93B7-290D-50C9-7B56-746E3E613737}"/>
              </a:ext>
            </a:extLst>
          </p:cNvPr>
          <p:cNvSpPr>
            <a:spLocks noGrp="1"/>
          </p:cNvSpPr>
          <p:nvPr>
            <p:ph type="title"/>
          </p:nvPr>
        </p:nvSpPr>
        <p:spPr>
          <a:xfrm>
            <a:off x="1066800" y="381000"/>
            <a:ext cx="7772400" cy="1143000"/>
          </a:xfrm>
        </p:spPr>
        <p:txBody>
          <a:bodyPr/>
          <a:lstStyle/>
          <a:p>
            <a:r>
              <a:rPr lang="en-US"/>
              <a:t>Click to edit Master title style</a:t>
            </a:r>
            <a:endParaRPr lang="en-GB"/>
          </a:p>
        </p:txBody>
      </p:sp>
      <p:sp>
        <p:nvSpPr>
          <p:cNvPr id="3" name="Online Image Placeholder 2">
            <a:extLst>
              <a:ext uri="{FF2B5EF4-FFF2-40B4-BE49-F238E27FC236}">
                <a16:creationId xmlns:a16="http://schemas.microsoft.com/office/drawing/2014/main" id="{EC2405E0-E32F-2B8D-398E-6AEB2B3D9F56}"/>
              </a:ext>
            </a:extLst>
          </p:cNvPr>
          <p:cNvSpPr>
            <a:spLocks noGrp="1"/>
          </p:cNvSpPr>
          <p:nvPr>
            <p:ph type="clipArt" sz="half" idx="1"/>
          </p:nvPr>
        </p:nvSpPr>
        <p:spPr>
          <a:xfrm>
            <a:off x="1062038" y="1766888"/>
            <a:ext cx="3808412" cy="4113212"/>
          </a:xfrm>
        </p:spPr>
        <p:txBody>
          <a:bodyPr/>
          <a:lstStyle/>
          <a:p>
            <a:endParaRPr lang="en-GB"/>
          </a:p>
        </p:txBody>
      </p:sp>
      <p:sp>
        <p:nvSpPr>
          <p:cNvPr id="4" name="Text Placeholder 3">
            <a:extLst>
              <a:ext uri="{FF2B5EF4-FFF2-40B4-BE49-F238E27FC236}">
                <a16:creationId xmlns:a16="http://schemas.microsoft.com/office/drawing/2014/main" id="{62225E86-58FD-9E59-7278-7AB6541E2A65}"/>
              </a:ext>
            </a:extLst>
          </p:cNvPr>
          <p:cNvSpPr>
            <a:spLocks noGrp="1"/>
          </p:cNvSpPr>
          <p:nvPr>
            <p:ph type="body"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BF0B64-8400-6655-2020-6141E7D97A10}"/>
              </a:ext>
            </a:extLst>
          </p:cNvPr>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310904C-6EA5-941E-6644-A453C4EFB3D1}"/>
              </a:ext>
            </a:extLst>
          </p:cNvPr>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8EAF82-3E27-1358-65A5-3E39DEB9B4F6}"/>
              </a:ext>
            </a:extLst>
          </p:cNvPr>
          <p:cNvSpPr>
            <a:spLocks noGrp="1"/>
          </p:cNvSpPr>
          <p:nvPr>
            <p:ph type="sldNum" sz="quarter" idx="12"/>
          </p:nvPr>
        </p:nvSpPr>
        <p:spPr>
          <a:xfrm>
            <a:off x="7010400" y="6400800"/>
            <a:ext cx="1905000" cy="457200"/>
          </a:xfrm>
        </p:spPr>
        <p:txBody>
          <a:bodyPr/>
          <a:lstStyle>
            <a:lvl1pPr>
              <a:defRPr/>
            </a:lvl1pPr>
          </a:lstStyle>
          <a:p>
            <a:fld id="{44632A3E-A481-4FA3-9D50-7CB725909027}" type="slidenum">
              <a:rPr lang="en-US" altLang="en-US"/>
              <a:pPr/>
              <a:t>‹#›</a:t>
            </a:fld>
            <a:endParaRPr lang="en-US" altLang="en-US"/>
          </a:p>
        </p:txBody>
      </p:sp>
    </p:spTree>
    <p:extLst>
      <p:ext uri="{BB962C8B-B14F-4D97-AF65-F5344CB8AC3E}">
        <p14:creationId xmlns:p14="http://schemas.microsoft.com/office/powerpoint/2010/main" val="1077645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F2BA-43BE-BD81-B3F0-15550C3087F8}"/>
              </a:ext>
            </a:extLst>
          </p:cNvPr>
          <p:cNvSpPr>
            <a:spLocks noGrp="1"/>
          </p:cNvSpPr>
          <p:nvPr>
            <p:ph type="title"/>
          </p:nvPr>
        </p:nvSpPr>
        <p:spPr>
          <a:xfrm>
            <a:off x="1066800" y="381000"/>
            <a:ext cx="77724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9FB23E-6E59-5607-9E01-242D43A4E71D}"/>
              </a:ext>
            </a:extLst>
          </p:cNvPr>
          <p:cNvSpPr>
            <a:spLocks noGrp="1"/>
          </p:cNvSpPr>
          <p:nvPr>
            <p:ph type="body"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Online Image Placeholder 3">
            <a:extLst>
              <a:ext uri="{FF2B5EF4-FFF2-40B4-BE49-F238E27FC236}">
                <a16:creationId xmlns:a16="http://schemas.microsoft.com/office/drawing/2014/main" id="{3120DC59-964C-6ABD-2D02-7C4957B0F3A2}"/>
              </a:ext>
            </a:extLst>
          </p:cNvPr>
          <p:cNvSpPr>
            <a:spLocks noGrp="1"/>
          </p:cNvSpPr>
          <p:nvPr>
            <p:ph type="clipArt" sz="half" idx="2"/>
          </p:nvPr>
        </p:nvSpPr>
        <p:spPr>
          <a:xfrm>
            <a:off x="5022850" y="1766888"/>
            <a:ext cx="3808413" cy="4113212"/>
          </a:xfrm>
        </p:spPr>
        <p:txBody>
          <a:bodyPr/>
          <a:lstStyle/>
          <a:p>
            <a:endParaRPr lang="en-GB"/>
          </a:p>
        </p:txBody>
      </p:sp>
      <p:sp>
        <p:nvSpPr>
          <p:cNvPr id="5" name="Date Placeholder 4">
            <a:extLst>
              <a:ext uri="{FF2B5EF4-FFF2-40B4-BE49-F238E27FC236}">
                <a16:creationId xmlns:a16="http://schemas.microsoft.com/office/drawing/2014/main" id="{36188B94-7B52-853F-C52B-ADFEA3F13D85}"/>
              </a:ext>
            </a:extLst>
          </p:cNvPr>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AB34B0B-D830-F76F-F847-A33F8A8FD254}"/>
              </a:ext>
            </a:extLst>
          </p:cNvPr>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1F73892-E2E1-623D-3E4F-A606493A56F5}"/>
              </a:ext>
            </a:extLst>
          </p:cNvPr>
          <p:cNvSpPr>
            <a:spLocks noGrp="1"/>
          </p:cNvSpPr>
          <p:nvPr>
            <p:ph type="sldNum" sz="quarter" idx="12"/>
          </p:nvPr>
        </p:nvSpPr>
        <p:spPr>
          <a:xfrm>
            <a:off x="7010400" y="6400800"/>
            <a:ext cx="1905000" cy="457200"/>
          </a:xfrm>
        </p:spPr>
        <p:txBody>
          <a:bodyPr/>
          <a:lstStyle>
            <a:lvl1pPr>
              <a:defRPr/>
            </a:lvl1pPr>
          </a:lstStyle>
          <a:p>
            <a:fld id="{AE42C2BC-7833-451B-9F2F-7C3E4D08124F}" type="slidenum">
              <a:rPr lang="en-US" altLang="en-US"/>
              <a:pPr/>
              <a:t>‹#›</a:t>
            </a:fld>
            <a:endParaRPr lang="en-US" altLang="en-US"/>
          </a:p>
        </p:txBody>
      </p:sp>
    </p:spTree>
    <p:extLst>
      <p:ext uri="{BB962C8B-B14F-4D97-AF65-F5344CB8AC3E}">
        <p14:creationId xmlns:p14="http://schemas.microsoft.com/office/powerpoint/2010/main" val="166098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0C8C-B878-87A3-6338-9B127E97FF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0B283F-5104-8A7F-0362-860A73CBCD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EA3E8C-15F1-7C72-B580-27A221EA77E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5801AEA-11B6-4A8A-69F3-818FA366E42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D1FD703-60DB-EDFB-6FA0-C4496974A43A}"/>
              </a:ext>
            </a:extLst>
          </p:cNvPr>
          <p:cNvSpPr>
            <a:spLocks noGrp="1"/>
          </p:cNvSpPr>
          <p:nvPr>
            <p:ph type="sldNum" sz="quarter" idx="12"/>
          </p:nvPr>
        </p:nvSpPr>
        <p:spPr/>
        <p:txBody>
          <a:bodyPr/>
          <a:lstStyle>
            <a:lvl1pPr>
              <a:defRPr/>
            </a:lvl1pPr>
          </a:lstStyle>
          <a:p>
            <a:fld id="{1A0A0EDB-460C-4F6E-BB0C-5FB9BE1CB4E2}" type="slidenum">
              <a:rPr lang="en-US" altLang="en-US"/>
              <a:pPr/>
              <a:t>‹#›</a:t>
            </a:fld>
            <a:endParaRPr lang="en-US" altLang="en-US"/>
          </a:p>
        </p:txBody>
      </p:sp>
    </p:spTree>
    <p:extLst>
      <p:ext uri="{BB962C8B-B14F-4D97-AF65-F5344CB8AC3E}">
        <p14:creationId xmlns:p14="http://schemas.microsoft.com/office/powerpoint/2010/main" val="181952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7D7D8-896E-824F-806D-1AEC48AD535E}"/>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12332DB-3CA7-4660-27EB-15F1EED35D3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E6FF99B7-E95E-4A5D-D1F2-B1852A2782B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793D6E7-5390-1820-CCEF-2D085A0DE5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53DA11-0BDF-AD9A-70C9-35BA1E2E8449}"/>
              </a:ext>
            </a:extLst>
          </p:cNvPr>
          <p:cNvSpPr>
            <a:spLocks noGrp="1"/>
          </p:cNvSpPr>
          <p:nvPr>
            <p:ph type="sldNum" sz="quarter" idx="12"/>
          </p:nvPr>
        </p:nvSpPr>
        <p:spPr/>
        <p:txBody>
          <a:bodyPr/>
          <a:lstStyle>
            <a:lvl1pPr>
              <a:defRPr/>
            </a:lvl1pPr>
          </a:lstStyle>
          <a:p>
            <a:fld id="{C2CD18B5-2168-4EFD-86EC-FF14BAB3ECE5}" type="slidenum">
              <a:rPr lang="en-US" altLang="en-US"/>
              <a:pPr/>
              <a:t>‹#›</a:t>
            </a:fld>
            <a:endParaRPr lang="en-US" altLang="en-US"/>
          </a:p>
        </p:txBody>
      </p:sp>
    </p:spTree>
    <p:extLst>
      <p:ext uri="{BB962C8B-B14F-4D97-AF65-F5344CB8AC3E}">
        <p14:creationId xmlns:p14="http://schemas.microsoft.com/office/powerpoint/2010/main" val="1658954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07C27-054D-23FF-D3C6-9F093F962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AEA353-8368-ED49-8CCC-776F3F791D01}"/>
              </a:ext>
            </a:extLst>
          </p:cNvPr>
          <p:cNvSpPr>
            <a:spLocks noGrp="1"/>
          </p:cNvSpPr>
          <p:nvPr>
            <p:ph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CAEFBD-D9A5-F40D-5508-836F351B9931}"/>
              </a:ext>
            </a:extLst>
          </p:cNvPr>
          <p:cNvSpPr>
            <a:spLocks noGrp="1"/>
          </p:cNvSpPr>
          <p:nvPr>
            <p:ph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D5E942-CDA1-F696-C884-FF70346909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5150C9E-74EE-AE0C-37D0-330FEA96610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52BCF1-B9AA-D09B-5820-C46433DD79AD}"/>
              </a:ext>
            </a:extLst>
          </p:cNvPr>
          <p:cNvSpPr>
            <a:spLocks noGrp="1"/>
          </p:cNvSpPr>
          <p:nvPr>
            <p:ph type="sldNum" sz="quarter" idx="12"/>
          </p:nvPr>
        </p:nvSpPr>
        <p:spPr/>
        <p:txBody>
          <a:bodyPr/>
          <a:lstStyle>
            <a:lvl1pPr>
              <a:defRPr/>
            </a:lvl1pPr>
          </a:lstStyle>
          <a:p>
            <a:fld id="{390501C1-824E-4357-BB8F-F42630C59511}" type="slidenum">
              <a:rPr lang="en-US" altLang="en-US"/>
              <a:pPr/>
              <a:t>‹#›</a:t>
            </a:fld>
            <a:endParaRPr lang="en-US" altLang="en-US"/>
          </a:p>
        </p:txBody>
      </p:sp>
    </p:spTree>
    <p:extLst>
      <p:ext uri="{BB962C8B-B14F-4D97-AF65-F5344CB8AC3E}">
        <p14:creationId xmlns:p14="http://schemas.microsoft.com/office/powerpoint/2010/main" val="3492305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C62E-0CDD-73DF-3FC1-F92863A74BE8}"/>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A8B95E-98CE-8076-CFD4-84BAEC4961A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E8010-4C4D-276E-D46B-C16401EA9E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717263-4FD3-828C-306F-79753337213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F7D92C-0D41-BD74-8EE2-7231B0E406B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646D69-53D6-C4AC-ED6C-DAF3A534306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AC75236-9F38-4641-05BD-453923A73F3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FC9A3E8-543D-0014-24B6-8E362545BAA8}"/>
              </a:ext>
            </a:extLst>
          </p:cNvPr>
          <p:cNvSpPr>
            <a:spLocks noGrp="1"/>
          </p:cNvSpPr>
          <p:nvPr>
            <p:ph type="sldNum" sz="quarter" idx="12"/>
          </p:nvPr>
        </p:nvSpPr>
        <p:spPr/>
        <p:txBody>
          <a:bodyPr/>
          <a:lstStyle>
            <a:lvl1pPr>
              <a:defRPr/>
            </a:lvl1pPr>
          </a:lstStyle>
          <a:p>
            <a:fld id="{D7A635F7-DF97-41BF-96B7-557F449C33CB}" type="slidenum">
              <a:rPr lang="en-US" altLang="en-US"/>
              <a:pPr/>
              <a:t>‹#›</a:t>
            </a:fld>
            <a:endParaRPr lang="en-US" altLang="en-US"/>
          </a:p>
        </p:txBody>
      </p:sp>
    </p:spTree>
    <p:extLst>
      <p:ext uri="{BB962C8B-B14F-4D97-AF65-F5344CB8AC3E}">
        <p14:creationId xmlns:p14="http://schemas.microsoft.com/office/powerpoint/2010/main" val="3319415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3E17-5C60-8C75-7B12-440DFEA109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5346F9-BC24-1C46-DB43-ADF5E1D08BE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3EAC56E8-9932-E750-8AA1-D0621D17164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7B91341-A9FB-934B-2301-A8F5D6D55BFB}"/>
              </a:ext>
            </a:extLst>
          </p:cNvPr>
          <p:cNvSpPr>
            <a:spLocks noGrp="1"/>
          </p:cNvSpPr>
          <p:nvPr>
            <p:ph type="sldNum" sz="quarter" idx="12"/>
          </p:nvPr>
        </p:nvSpPr>
        <p:spPr/>
        <p:txBody>
          <a:bodyPr/>
          <a:lstStyle>
            <a:lvl1pPr>
              <a:defRPr/>
            </a:lvl1pPr>
          </a:lstStyle>
          <a:p>
            <a:fld id="{F5B99544-472B-4099-BC18-4D9ECE211E0E}" type="slidenum">
              <a:rPr lang="en-US" altLang="en-US"/>
              <a:pPr/>
              <a:t>‹#›</a:t>
            </a:fld>
            <a:endParaRPr lang="en-US" altLang="en-US"/>
          </a:p>
        </p:txBody>
      </p:sp>
    </p:spTree>
    <p:extLst>
      <p:ext uri="{BB962C8B-B14F-4D97-AF65-F5344CB8AC3E}">
        <p14:creationId xmlns:p14="http://schemas.microsoft.com/office/powerpoint/2010/main" val="351605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3F31C-A01B-B2FB-4C0C-89C451B323B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8DB8773-0B3D-5B75-445B-5A2605A1B93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55741C3A-CE1B-8654-084C-2E366A7D7F63}"/>
              </a:ext>
            </a:extLst>
          </p:cNvPr>
          <p:cNvSpPr>
            <a:spLocks noGrp="1"/>
          </p:cNvSpPr>
          <p:nvPr>
            <p:ph type="sldNum" sz="quarter" idx="12"/>
          </p:nvPr>
        </p:nvSpPr>
        <p:spPr/>
        <p:txBody>
          <a:bodyPr/>
          <a:lstStyle>
            <a:lvl1pPr>
              <a:defRPr/>
            </a:lvl1pPr>
          </a:lstStyle>
          <a:p>
            <a:fld id="{D23E908B-8FF4-438A-AE83-CA6244C869FF}" type="slidenum">
              <a:rPr lang="en-US" altLang="en-US"/>
              <a:pPr/>
              <a:t>‹#›</a:t>
            </a:fld>
            <a:endParaRPr lang="en-US" altLang="en-US"/>
          </a:p>
        </p:txBody>
      </p:sp>
    </p:spTree>
    <p:extLst>
      <p:ext uri="{BB962C8B-B14F-4D97-AF65-F5344CB8AC3E}">
        <p14:creationId xmlns:p14="http://schemas.microsoft.com/office/powerpoint/2010/main" val="294949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C2E2-69C2-213C-1875-3D462AB62563}"/>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D769D30-5861-86D9-4E1F-1FD83FCC27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DEF96F-ABDC-7ED9-411E-3BBA4461067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3AB5EC-A097-BD34-87BA-0CB0850AF07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48688B9-CDC2-AFC6-604C-E52A6DEC365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9B79ECC-EC34-E7F6-6AEE-96812C0E3F5C}"/>
              </a:ext>
            </a:extLst>
          </p:cNvPr>
          <p:cNvSpPr>
            <a:spLocks noGrp="1"/>
          </p:cNvSpPr>
          <p:nvPr>
            <p:ph type="sldNum" sz="quarter" idx="12"/>
          </p:nvPr>
        </p:nvSpPr>
        <p:spPr/>
        <p:txBody>
          <a:bodyPr/>
          <a:lstStyle>
            <a:lvl1pPr>
              <a:defRPr/>
            </a:lvl1pPr>
          </a:lstStyle>
          <a:p>
            <a:fld id="{4AA98CBD-408A-4142-A00B-80ED954A26A2}" type="slidenum">
              <a:rPr lang="en-US" altLang="en-US"/>
              <a:pPr/>
              <a:t>‹#›</a:t>
            </a:fld>
            <a:endParaRPr lang="en-US" altLang="en-US"/>
          </a:p>
        </p:txBody>
      </p:sp>
    </p:spTree>
    <p:extLst>
      <p:ext uri="{BB962C8B-B14F-4D97-AF65-F5344CB8AC3E}">
        <p14:creationId xmlns:p14="http://schemas.microsoft.com/office/powerpoint/2010/main" val="153000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A859-62F3-53DC-F865-78E426FE761D}"/>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653491-FE59-E990-6908-F783E1B0228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D1879A-DBB9-3CAD-60B0-4CAC6F19E31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4CC163-2BAD-CB37-8405-2A3EE32E865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064716-3728-EB16-799E-AAB7B9E9957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49FA46-FCEF-27B8-D24E-A4F693287137}"/>
              </a:ext>
            </a:extLst>
          </p:cNvPr>
          <p:cNvSpPr>
            <a:spLocks noGrp="1"/>
          </p:cNvSpPr>
          <p:nvPr>
            <p:ph type="sldNum" sz="quarter" idx="12"/>
          </p:nvPr>
        </p:nvSpPr>
        <p:spPr/>
        <p:txBody>
          <a:bodyPr/>
          <a:lstStyle>
            <a:lvl1pPr>
              <a:defRPr/>
            </a:lvl1pPr>
          </a:lstStyle>
          <a:p>
            <a:fld id="{2C216B97-B1D2-49A3-B859-0D5D8074D3A7}" type="slidenum">
              <a:rPr lang="en-US" altLang="en-US"/>
              <a:pPr/>
              <a:t>‹#›</a:t>
            </a:fld>
            <a:endParaRPr lang="en-US" altLang="en-US"/>
          </a:p>
        </p:txBody>
      </p:sp>
    </p:spTree>
    <p:extLst>
      <p:ext uri="{BB962C8B-B14F-4D97-AF65-F5344CB8AC3E}">
        <p14:creationId xmlns:p14="http://schemas.microsoft.com/office/powerpoint/2010/main" val="50791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1EEE938-9A9F-2F20-288F-49AB9B8728B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a:extLst>
              <a:ext uri="{FF2B5EF4-FFF2-40B4-BE49-F238E27FC236}">
                <a16:creationId xmlns:a16="http://schemas.microsoft.com/office/drawing/2014/main" id="{FE0D922A-FBAD-E504-91B1-12F6AE266CD8}"/>
              </a:ext>
            </a:extLst>
          </p:cNvPr>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2" name="Rectangle 4">
            <a:extLst>
              <a:ext uri="{FF2B5EF4-FFF2-40B4-BE49-F238E27FC236}">
                <a16:creationId xmlns:a16="http://schemas.microsoft.com/office/drawing/2014/main" id="{EBB8CBD6-1249-87BD-645F-5D9C74ABF3C9}"/>
              </a:ext>
            </a:extLst>
          </p:cNvPr>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anose="020B0604020202020204" pitchFamily="34" charset="0"/>
              </a:defRPr>
            </a:lvl1pPr>
          </a:lstStyle>
          <a:p>
            <a:endParaRPr lang="en-US" altLang="en-US"/>
          </a:p>
        </p:txBody>
      </p:sp>
      <p:sp>
        <p:nvSpPr>
          <p:cNvPr id="7173" name="Rectangle 5">
            <a:extLst>
              <a:ext uri="{FF2B5EF4-FFF2-40B4-BE49-F238E27FC236}">
                <a16:creationId xmlns:a16="http://schemas.microsoft.com/office/drawing/2014/main" id="{D3DA5AAE-698D-DC9E-D96A-988FCD5078E3}"/>
              </a:ext>
            </a:extLst>
          </p:cNvPr>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anose="020B0604020202020204" pitchFamily="34" charset="0"/>
              </a:defRPr>
            </a:lvl1pPr>
          </a:lstStyle>
          <a:p>
            <a:endParaRPr lang="en-US" altLang="en-US"/>
          </a:p>
        </p:txBody>
      </p:sp>
      <p:sp>
        <p:nvSpPr>
          <p:cNvPr id="7174" name="Rectangle 6">
            <a:extLst>
              <a:ext uri="{FF2B5EF4-FFF2-40B4-BE49-F238E27FC236}">
                <a16:creationId xmlns:a16="http://schemas.microsoft.com/office/drawing/2014/main" id="{91429249-960F-A528-6B1E-8FC9A8458D33}"/>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anose="020B0604020202020204" pitchFamily="34" charset="0"/>
              </a:defRPr>
            </a:lvl1pPr>
          </a:lstStyle>
          <a:p>
            <a:fld id="{1FB0871F-9644-4FED-845C-081182A6C217}" type="slidenum">
              <a:rPr lang="en-US" altLang="en-US"/>
              <a:pPr/>
              <a:t>‹#›</a:t>
            </a:fld>
            <a:endParaRPr lang="en-US" altLang="en-US"/>
          </a:p>
        </p:txBody>
      </p:sp>
      <p:pic>
        <p:nvPicPr>
          <p:cNvPr id="7175" name="Picture 7">
            <a:extLst>
              <a:ext uri="{FF2B5EF4-FFF2-40B4-BE49-F238E27FC236}">
                <a16:creationId xmlns:a16="http://schemas.microsoft.com/office/drawing/2014/main" id="{39BF0E68-B30A-4A27-9F76-111A91F8AE9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extLst>
            <a:ext uri="{909E8E84-426E-40DD-AFC4-6F175D3DCCD1}">
              <a14:hiddenFill xmlns:a14="http://schemas.microsoft.com/office/drawing/2010/main">
                <a:solidFill>
                  <a:srgbClr val="FFFFFF"/>
                </a:solidFill>
              </a14:hiddenFill>
            </a:ext>
          </a:extLst>
        </p:spPr>
      </p:pic>
      <p:sp>
        <p:nvSpPr>
          <p:cNvPr id="7176" name="Rectangle 8">
            <a:extLst>
              <a:ext uri="{FF2B5EF4-FFF2-40B4-BE49-F238E27FC236}">
                <a16:creationId xmlns:a16="http://schemas.microsoft.com/office/drawing/2014/main" id="{068A22B5-6BC2-33AB-A354-2DBA515680BD}"/>
              </a:ext>
            </a:extLst>
          </p:cNvPr>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cs typeface="Times New Roman" panose="02020603050405020304" pitchFamily="18" charset="0"/>
        </a:defRPr>
      </a:lvl9pPr>
    </p:titleStyle>
    <p:bodyStyle>
      <a:lvl1pPr marL="342900" indent="-342900" algn="l" rtl="0" fontAlgn="base">
        <a:spcBef>
          <a:spcPct val="20000"/>
        </a:spcBef>
        <a:spcAft>
          <a:spcPct val="0"/>
        </a:spcAft>
        <a:buBlip>
          <a:blip r:embed="rId19"/>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Blip>
          <a:blip r:embed="rId20"/>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gif"/></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7C7EB42-611D-883B-4DCC-6E98B35A84F7}"/>
              </a:ext>
            </a:extLst>
          </p:cNvPr>
          <p:cNvSpPr>
            <a:spLocks noGrp="1" noChangeArrowheads="1"/>
          </p:cNvSpPr>
          <p:nvPr>
            <p:ph type="ctrTitle"/>
          </p:nvPr>
        </p:nvSpPr>
        <p:spPr/>
        <p:txBody>
          <a:bodyPr/>
          <a:lstStyle/>
          <a:p>
            <a:r>
              <a:rPr lang="en-US" altLang="en-US"/>
              <a:t>The Fall of Rome and the beginning of the Middle Ages.</a:t>
            </a:r>
          </a:p>
        </p:txBody>
      </p:sp>
      <p:sp>
        <p:nvSpPr>
          <p:cNvPr id="9219" name="Rectangle 3">
            <a:extLst>
              <a:ext uri="{FF2B5EF4-FFF2-40B4-BE49-F238E27FC236}">
                <a16:creationId xmlns:a16="http://schemas.microsoft.com/office/drawing/2014/main" id="{D6190325-E430-8CE5-C837-C99C12AB033B}"/>
              </a:ext>
            </a:extLst>
          </p:cNvPr>
          <p:cNvSpPr>
            <a:spLocks noGrp="1" noChangeArrowheads="1"/>
          </p:cNvSpPr>
          <p:nvPr>
            <p:ph type="subTitle" idx="1"/>
          </p:nvPr>
        </p:nvSpPr>
        <p:spPr/>
        <p:txBody>
          <a:bodyPr/>
          <a:lstStyle/>
          <a:p>
            <a:endParaRPr lang="en-GB"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8BA1ADC-7ABB-5B35-4341-BDB2DFC0FCC4}"/>
              </a:ext>
            </a:extLst>
          </p:cNvPr>
          <p:cNvSpPr>
            <a:spLocks noGrp="1" noChangeArrowheads="1"/>
          </p:cNvSpPr>
          <p:nvPr>
            <p:ph type="title"/>
          </p:nvPr>
        </p:nvSpPr>
        <p:spPr/>
        <p:txBody>
          <a:bodyPr/>
          <a:lstStyle/>
          <a:p>
            <a:r>
              <a:rPr lang="en-US" altLang="en-US"/>
              <a:t>Coffins were rare, most were buried in mass graves!</a:t>
            </a:r>
          </a:p>
        </p:txBody>
      </p:sp>
      <p:pic>
        <p:nvPicPr>
          <p:cNvPr id="19459" name="Picture 3">
            <a:extLst>
              <a:ext uri="{FF2B5EF4-FFF2-40B4-BE49-F238E27FC236}">
                <a16:creationId xmlns:a16="http://schemas.microsoft.com/office/drawing/2014/main" id="{1342EF13-553F-CD62-3637-64FF06E62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7391400" cy="4157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F29F2C6-D092-E190-EB52-6282DA471D48}"/>
              </a:ext>
            </a:extLst>
          </p:cNvPr>
          <p:cNvSpPr>
            <a:spLocks noGrp="1" noChangeArrowheads="1"/>
          </p:cNvSpPr>
          <p:nvPr>
            <p:ph type="title"/>
          </p:nvPr>
        </p:nvSpPr>
        <p:spPr/>
        <p:txBody>
          <a:bodyPr/>
          <a:lstStyle/>
          <a:p>
            <a:endParaRPr lang="en-GB" altLang="en-US"/>
          </a:p>
        </p:txBody>
      </p:sp>
      <p:pic>
        <p:nvPicPr>
          <p:cNvPr id="20484" name="Picture 4">
            <a:extLst>
              <a:ext uri="{FF2B5EF4-FFF2-40B4-BE49-F238E27FC236}">
                <a16:creationId xmlns:a16="http://schemas.microsoft.com/office/drawing/2014/main" id="{CAF029F4-CF5A-A6D1-BCBC-69D503A5B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598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C9753AE-815D-5C60-2B2B-B8E1B2A6BF5F}"/>
              </a:ext>
            </a:extLst>
          </p:cNvPr>
          <p:cNvSpPr>
            <a:spLocks noGrp="1" noChangeArrowheads="1"/>
          </p:cNvSpPr>
          <p:nvPr>
            <p:ph type="title"/>
          </p:nvPr>
        </p:nvSpPr>
        <p:spPr/>
        <p:txBody>
          <a:bodyPr/>
          <a:lstStyle/>
          <a:p>
            <a:r>
              <a:rPr lang="en-US" altLang="en-US"/>
              <a:t>Why was Rome so affected by the Plague?</a:t>
            </a:r>
          </a:p>
        </p:txBody>
      </p:sp>
      <p:pic>
        <p:nvPicPr>
          <p:cNvPr id="35843" name="Picture 3">
            <a:extLst>
              <a:ext uri="{FF2B5EF4-FFF2-40B4-BE49-F238E27FC236}">
                <a16:creationId xmlns:a16="http://schemas.microsoft.com/office/drawing/2014/main" id="{B114243C-A4C8-910F-4BE8-BE7C1D2A1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086600" cy="61134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9019BFF-12CF-2015-7690-3A5271709051}"/>
              </a:ext>
            </a:extLst>
          </p:cNvPr>
          <p:cNvSpPr>
            <a:spLocks noGrp="1" noChangeArrowheads="1"/>
          </p:cNvSpPr>
          <p:nvPr>
            <p:ph type="title"/>
          </p:nvPr>
        </p:nvSpPr>
        <p:spPr/>
        <p:txBody>
          <a:bodyPr/>
          <a:lstStyle/>
          <a:p>
            <a:pPr algn="ctr"/>
            <a:r>
              <a:rPr lang="en-US" altLang="en-US"/>
              <a:t>Fall of Rome</a:t>
            </a:r>
          </a:p>
        </p:txBody>
      </p:sp>
      <p:sp>
        <p:nvSpPr>
          <p:cNvPr id="34820" name="Rectangle 4">
            <a:extLst>
              <a:ext uri="{FF2B5EF4-FFF2-40B4-BE49-F238E27FC236}">
                <a16:creationId xmlns:a16="http://schemas.microsoft.com/office/drawing/2014/main" id="{072A04CD-483B-CF70-1544-57324788DA48}"/>
              </a:ext>
            </a:extLst>
          </p:cNvPr>
          <p:cNvSpPr>
            <a:spLocks noGrp="1" noChangeArrowheads="1"/>
          </p:cNvSpPr>
          <p:nvPr>
            <p:ph type="body" sz="half" idx="2"/>
          </p:nvPr>
        </p:nvSpPr>
        <p:spPr/>
        <p:txBody>
          <a:bodyPr/>
          <a:lstStyle/>
          <a:p>
            <a:r>
              <a:rPr lang="en-US" altLang="en-US" sz="2800"/>
              <a:t>Rome was besieged by various tribes from modern day Germany and France.</a:t>
            </a:r>
          </a:p>
          <a:p>
            <a:pPr>
              <a:buFontTx/>
              <a:buNone/>
            </a:pPr>
            <a:endParaRPr lang="en-US" altLang="en-US" sz="2800"/>
          </a:p>
        </p:txBody>
      </p:sp>
      <p:pic>
        <p:nvPicPr>
          <p:cNvPr id="34822" name="Picture 6">
            <a:extLst>
              <a:ext uri="{FF2B5EF4-FFF2-40B4-BE49-F238E27FC236}">
                <a16:creationId xmlns:a16="http://schemas.microsoft.com/office/drawing/2014/main" id="{E1AB0EA4-33CD-8167-3C9F-D602DB14F351}"/>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93850" y="1766888"/>
            <a:ext cx="2744788"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9AA77D4-B35A-325B-E490-EA991756B9B9}"/>
              </a:ext>
            </a:extLst>
          </p:cNvPr>
          <p:cNvSpPr>
            <a:spLocks noChangeArrowheads="1"/>
          </p:cNvSpPr>
          <p:nvPr/>
        </p:nvSpPr>
        <p:spPr bwMode="auto">
          <a:xfrm>
            <a:off x="914400" y="1981200"/>
            <a:ext cx="822960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4400">
                <a:solidFill>
                  <a:schemeClr val="tx2"/>
                </a:solidFill>
              </a:rPr>
              <a:t>Although the fall of the Roman Empire did not happen overnight, many consider its fall the beginning of the Middle Ages or Dark Ages.</a:t>
            </a:r>
          </a:p>
        </p:txBody>
      </p:sp>
      <p:pic>
        <p:nvPicPr>
          <p:cNvPr id="39939" name="Picture 3">
            <a:extLst>
              <a:ext uri="{FF2B5EF4-FFF2-40B4-BE49-F238E27FC236}">
                <a16:creationId xmlns:a16="http://schemas.microsoft.com/office/drawing/2014/main" id="{1EC1EBDB-157C-3F29-31C0-7EA759DB574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a:extLst>
              <a:ext uri="{FF2B5EF4-FFF2-40B4-BE49-F238E27FC236}">
                <a16:creationId xmlns:a16="http://schemas.microsoft.com/office/drawing/2014/main" id="{CB22CE50-E2F0-5F6F-0C3D-F68467762B1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0"/>
            <a:ext cx="2667000" cy="1998663"/>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a:extLst>
              <a:ext uri="{FF2B5EF4-FFF2-40B4-BE49-F238E27FC236}">
                <a16:creationId xmlns:a16="http://schemas.microsoft.com/office/drawing/2014/main" id="{3FBB682F-A6D0-F071-E1D4-8B1E601DA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01613"/>
            <a:ext cx="37338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a:extLst>
              <a:ext uri="{FF2B5EF4-FFF2-40B4-BE49-F238E27FC236}">
                <a16:creationId xmlns:a16="http://schemas.microsoft.com/office/drawing/2014/main" id="{0B0353D8-931B-E2D7-AC01-AFF73CF9EAF8}"/>
              </a:ext>
            </a:extLst>
          </p:cNvPr>
          <p:cNvSpPr>
            <a:spLocks noGrp="1" noChangeArrowheads="1"/>
          </p:cNvSpPr>
          <p:nvPr>
            <p:ph type="title"/>
          </p:nvPr>
        </p:nvSpPr>
        <p:spPr/>
        <p:txBody>
          <a:bodyPr/>
          <a:lstStyle/>
          <a:p>
            <a:pPr algn="ctr"/>
            <a:r>
              <a:rPr lang="en-US" altLang="en-US"/>
              <a:t>Major Eras of European History</a:t>
            </a:r>
          </a:p>
        </p:txBody>
      </p:sp>
      <p:sp>
        <p:nvSpPr>
          <p:cNvPr id="54275" name="Rectangle 1027">
            <a:extLst>
              <a:ext uri="{FF2B5EF4-FFF2-40B4-BE49-F238E27FC236}">
                <a16:creationId xmlns:a16="http://schemas.microsoft.com/office/drawing/2014/main" id="{B769F8F8-EEAC-40D6-DB37-0768634DC271}"/>
              </a:ext>
            </a:extLst>
          </p:cNvPr>
          <p:cNvSpPr>
            <a:spLocks noGrp="1" noChangeArrowheads="1"/>
          </p:cNvSpPr>
          <p:nvPr>
            <p:ph type="body" idx="1"/>
          </p:nvPr>
        </p:nvSpPr>
        <p:spPr/>
        <p:txBody>
          <a:bodyPr/>
          <a:lstStyle/>
          <a:p>
            <a:pPr>
              <a:lnSpc>
                <a:spcPct val="90000"/>
              </a:lnSpc>
            </a:pPr>
            <a:r>
              <a:rPr lang="en-US" altLang="en-US" sz="3600"/>
              <a:t>Classical Era (Greece and Rome) 500 B.C.- 600 A.D.</a:t>
            </a:r>
          </a:p>
          <a:p>
            <a:pPr>
              <a:lnSpc>
                <a:spcPct val="90000"/>
              </a:lnSpc>
            </a:pPr>
            <a:r>
              <a:rPr lang="en-US" altLang="en-US" sz="3600"/>
              <a:t>Middle Ages (time of knights and castles) 500 A.D. – 1500 A.D.</a:t>
            </a:r>
          </a:p>
          <a:p>
            <a:pPr>
              <a:lnSpc>
                <a:spcPct val="90000"/>
              </a:lnSpc>
            </a:pPr>
            <a:r>
              <a:rPr lang="en-US" altLang="en-US" sz="3600"/>
              <a:t>Early Modern Era (time of powerful kings and exploration) 1500 A.D. – 1776 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1334394-0684-B3EA-4F4D-E73BEBE5C6B6}"/>
              </a:ext>
            </a:extLst>
          </p:cNvPr>
          <p:cNvSpPr>
            <a:spLocks noGrp="1" noChangeArrowheads="1"/>
          </p:cNvSpPr>
          <p:nvPr>
            <p:ph type="title"/>
          </p:nvPr>
        </p:nvSpPr>
        <p:spPr/>
        <p:txBody>
          <a:bodyPr/>
          <a:lstStyle/>
          <a:p>
            <a:pPr algn="ctr"/>
            <a:r>
              <a:rPr lang="en-US" altLang="en-US"/>
              <a:t>Knights!</a:t>
            </a:r>
          </a:p>
        </p:txBody>
      </p:sp>
      <p:pic>
        <p:nvPicPr>
          <p:cNvPr id="40964" name="Picture 4">
            <a:extLst>
              <a:ext uri="{FF2B5EF4-FFF2-40B4-BE49-F238E27FC236}">
                <a16:creationId xmlns:a16="http://schemas.microsoft.com/office/drawing/2014/main" id="{A46C0C8C-B7D0-2C59-D34F-669212D53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3360738" cy="4537075"/>
          </a:xfrm>
          <a:prstGeom prst="rect">
            <a:avLst/>
          </a:prstGeom>
          <a:noFill/>
          <a:extLst>
            <a:ext uri="{909E8E84-426E-40DD-AFC4-6F175D3DCCD1}">
              <a14:hiddenFill xmlns:a14="http://schemas.microsoft.com/office/drawing/2010/main">
                <a:solidFill>
                  <a:srgbClr val="FFFFFF"/>
                </a:solidFill>
              </a14:hiddenFill>
            </a:ext>
          </a:extLst>
        </p:spPr>
      </p:pic>
      <p:pic>
        <p:nvPicPr>
          <p:cNvPr id="40965" name="Picture 5">
            <a:extLst>
              <a:ext uri="{FF2B5EF4-FFF2-40B4-BE49-F238E27FC236}">
                <a16:creationId xmlns:a16="http://schemas.microsoft.com/office/drawing/2014/main" id="{1F291087-BA34-A060-5B56-DEAC724F78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3" y="1600200"/>
            <a:ext cx="4217987"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a:extLst>
              <a:ext uri="{FF2B5EF4-FFF2-40B4-BE49-F238E27FC236}">
                <a16:creationId xmlns:a16="http://schemas.microsoft.com/office/drawing/2014/main" id="{5EBF3E3F-AED5-BDB8-85B4-87423AAE5537}"/>
              </a:ext>
            </a:extLst>
          </p:cNvPr>
          <p:cNvSpPr>
            <a:spLocks noGrp="1" noChangeArrowheads="1"/>
          </p:cNvSpPr>
          <p:nvPr>
            <p:ph type="title"/>
          </p:nvPr>
        </p:nvSpPr>
        <p:spPr/>
        <p:txBody>
          <a:bodyPr/>
          <a:lstStyle/>
          <a:p>
            <a:pPr algn="ctr"/>
            <a:r>
              <a:rPr lang="en-US" altLang="en-US"/>
              <a:t>Castles!</a:t>
            </a:r>
          </a:p>
        </p:txBody>
      </p:sp>
      <p:pic>
        <p:nvPicPr>
          <p:cNvPr id="43011" name="Picture 1027">
            <a:extLst>
              <a:ext uri="{FF2B5EF4-FFF2-40B4-BE49-F238E27FC236}">
                <a16:creationId xmlns:a16="http://schemas.microsoft.com/office/drawing/2014/main" id="{09661E83-7276-9230-02B4-ADDC542DB9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4572000" cy="303530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1028">
            <a:extLst>
              <a:ext uri="{FF2B5EF4-FFF2-40B4-BE49-F238E27FC236}">
                <a16:creationId xmlns:a16="http://schemas.microsoft.com/office/drawing/2014/main" id="{013F35E0-C836-D5DF-3F66-3D5FFAE200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0574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1029">
            <a:extLst>
              <a:ext uri="{FF2B5EF4-FFF2-40B4-BE49-F238E27FC236}">
                <a16:creationId xmlns:a16="http://schemas.microsoft.com/office/drawing/2014/main" id="{E3A7437C-19D2-B0FD-D145-71E8C9D73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343400"/>
            <a:ext cx="3881438" cy="291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87BBACD-C563-51D7-ED13-8EB3D1A7EFC5}"/>
              </a:ext>
            </a:extLst>
          </p:cNvPr>
          <p:cNvSpPr>
            <a:spLocks noGrp="1" noChangeArrowheads="1"/>
          </p:cNvSpPr>
          <p:nvPr>
            <p:ph type="title"/>
          </p:nvPr>
        </p:nvSpPr>
        <p:spPr/>
        <p:txBody>
          <a:bodyPr/>
          <a:lstStyle/>
          <a:p>
            <a:pPr algn="ctr"/>
            <a:r>
              <a:rPr lang="en-US" altLang="en-US"/>
              <a:t>Feudal Warfare!!!!</a:t>
            </a:r>
          </a:p>
        </p:txBody>
      </p:sp>
      <p:pic>
        <p:nvPicPr>
          <p:cNvPr id="58371" name="Picture 3">
            <a:extLst>
              <a:ext uri="{FF2B5EF4-FFF2-40B4-BE49-F238E27FC236}">
                <a16:creationId xmlns:a16="http://schemas.microsoft.com/office/drawing/2014/main" id="{31E4CD9D-09EC-764B-1246-B3D2DB749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4188"/>
            <a:ext cx="3200400" cy="2090737"/>
          </a:xfrm>
          <a:prstGeom prst="rect">
            <a:avLst/>
          </a:prstGeom>
          <a:noFill/>
          <a:extLst>
            <a:ext uri="{909E8E84-426E-40DD-AFC4-6F175D3DCCD1}">
              <a14:hiddenFill xmlns:a14="http://schemas.microsoft.com/office/drawing/2010/main">
                <a:solidFill>
                  <a:srgbClr val="FFFFFF"/>
                </a:solidFill>
              </a14:hiddenFill>
            </a:ext>
          </a:extLst>
        </p:spPr>
      </p:pic>
      <p:pic>
        <p:nvPicPr>
          <p:cNvPr id="58372" name="Picture 4">
            <a:extLst>
              <a:ext uri="{FF2B5EF4-FFF2-40B4-BE49-F238E27FC236}">
                <a16:creationId xmlns:a16="http://schemas.microsoft.com/office/drawing/2014/main" id="{654843EE-6F34-852B-D6D2-1D7EB9268D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275" y="1828800"/>
            <a:ext cx="326072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58373" name="Picture 5">
            <a:extLst>
              <a:ext uri="{FF2B5EF4-FFF2-40B4-BE49-F238E27FC236}">
                <a16:creationId xmlns:a16="http://schemas.microsoft.com/office/drawing/2014/main" id="{43A1447C-884D-989F-2A5C-F5668ABAD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057400"/>
            <a:ext cx="2035175" cy="3268663"/>
          </a:xfrm>
          <a:prstGeom prst="rect">
            <a:avLst/>
          </a:prstGeom>
          <a:noFill/>
          <a:extLst>
            <a:ext uri="{909E8E84-426E-40DD-AFC4-6F175D3DCCD1}">
              <a14:hiddenFill xmlns:a14="http://schemas.microsoft.com/office/drawing/2010/main">
                <a:solidFill>
                  <a:srgbClr val="FFFFFF"/>
                </a:solidFill>
              </a14:hiddenFill>
            </a:ext>
          </a:extLst>
        </p:spPr>
      </p:pic>
      <p:pic>
        <p:nvPicPr>
          <p:cNvPr id="58374" name="Picture 6">
            <a:extLst>
              <a:ext uri="{FF2B5EF4-FFF2-40B4-BE49-F238E27FC236}">
                <a16:creationId xmlns:a16="http://schemas.microsoft.com/office/drawing/2014/main" id="{E57E4EFC-E3E6-09EB-FD71-9E10D4AEA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622800"/>
            <a:ext cx="4038600" cy="223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7158D46-0C4E-0F36-D3D4-E2F450293845}"/>
              </a:ext>
            </a:extLst>
          </p:cNvPr>
          <p:cNvSpPr>
            <a:spLocks noGrp="1" noChangeArrowheads="1"/>
          </p:cNvSpPr>
          <p:nvPr>
            <p:ph type="title"/>
          </p:nvPr>
        </p:nvSpPr>
        <p:spPr/>
        <p:txBody>
          <a:bodyPr/>
          <a:lstStyle/>
          <a:p>
            <a:r>
              <a:rPr lang="en-US" altLang="en-US"/>
              <a:t>Trebuchets were used to hurl all sorts of objects at the enemy.</a:t>
            </a:r>
          </a:p>
        </p:txBody>
      </p:sp>
      <p:pic>
        <p:nvPicPr>
          <p:cNvPr id="72707" name="Picture 3">
            <a:extLst>
              <a:ext uri="{FF2B5EF4-FFF2-40B4-BE49-F238E27FC236}">
                <a16:creationId xmlns:a16="http://schemas.microsoft.com/office/drawing/2014/main" id="{31042118-30FE-502F-25E7-216D99CB8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76400"/>
            <a:ext cx="4956175"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1B0E88E-684A-23DE-1FFA-6046B2305DDC}"/>
              </a:ext>
            </a:extLst>
          </p:cNvPr>
          <p:cNvSpPr>
            <a:spLocks noGrp="1" noChangeArrowheads="1"/>
          </p:cNvSpPr>
          <p:nvPr>
            <p:ph type="title"/>
          </p:nvPr>
        </p:nvSpPr>
        <p:spPr/>
        <p:txBody>
          <a:bodyPr/>
          <a:lstStyle/>
          <a:p>
            <a:pPr algn="ctr"/>
            <a:r>
              <a:rPr lang="en-US" altLang="en-US"/>
              <a:t>Fall of the Roman Empire</a:t>
            </a:r>
          </a:p>
        </p:txBody>
      </p:sp>
      <p:sp>
        <p:nvSpPr>
          <p:cNvPr id="10243" name="Rectangle 3">
            <a:extLst>
              <a:ext uri="{FF2B5EF4-FFF2-40B4-BE49-F238E27FC236}">
                <a16:creationId xmlns:a16="http://schemas.microsoft.com/office/drawing/2014/main" id="{50B8CCE2-67A1-74C6-CBD4-3D735224B1DC}"/>
              </a:ext>
            </a:extLst>
          </p:cNvPr>
          <p:cNvSpPr>
            <a:spLocks noGrp="1" noChangeArrowheads="1"/>
          </p:cNvSpPr>
          <p:nvPr>
            <p:ph type="body" sz="half" idx="1"/>
          </p:nvPr>
        </p:nvSpPr>
        <p:spPr/>
        <p:txBody>
          <a:bodyPr/>
          <a:lstStyle/>
          <a:p>
            <a:r>
              <a:rPr lang="en-US" altLang="en-US" sz="2800"/>
              <a:t>Rome was the most powerful empire the world had ever seen.</a:t>
            </a:r>
          </a:p>
          <a:p>
            <a:r>
              <a:rPr lang="en-US" altLang="en-US" sz="2800"/>
              <a:t>Its architecture was </a:t>
            </a:r>
            <a:r>
              <a:rPr lang="en-US" altLang="en-US" sz="2800">
                <a:solidFill>
                  <a:schemeClr val="hlink"/>
                </a:solidFill>
              </a:rPr>
              <a:t>Hellenistic</a:t>
            </a:r>
            <a:r>
              <a:rPr lang="en-US" altLang="en-US" sz="2800"/>
              <a:t> and its </a:t>
            </a:r>
            <a:r>
              <a:rPr lang="en-US" altLang="en-US" sz="2800">
                <a:solidFill>
                  <a:schemeClr val="hlink"/>
                </a:solidFill>
              </a:rPr>
              <a:t>road system</a:t>
            </a:r>
            <a:r>
              <a:rPr lang="en-US" altLang="en-US" sz="2800"/>
              <a:t> was as impressive as that of the Inca in S. America</a:t>
            </a:r>
          </a:p>
        </p:txBody>
      </p:sp>
      <p:pic>
        <p:nvPicPr>
          <p:cNvPr id="10246" name="Picture 6">
            <a:extLst>
              <a:ext uri="{FF2B5EF4-FFF2-40B4-BE49-F238E27FC236}">
                <a16:creationId xmlns:a16="http://schemas.microsoft.com/office/drawing/2014/main" id="{7C20E04C-D2C2-17E4-916F-C69818905C18}"/>
              </a:ext>
            </a:extLst>
          </p:cNvPr>
          <p:cNvPicPr>
            <a:picLocks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5022850" y="2479675"/>
            <a:ext cx="3808413" cy="2687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A963F07-D1EB-DF0C-7D5A-670561F5A702}"/>
              </a:ext>
            </a:extLst>
          </p:cNvPr>
          <p:cNvSpPr>
            <a:spLocks noGrp="1" noChangeArrowheads="1"/>
          </p:cNvSpPr>
          <p:nvPr>
            <p:ph type="title"/>
          </p:nvPr>
        </p:nvSpPr>
        <p:spPr/>
        <p:txBody>
          <a:bodyPr/>
          <a:lstStyle/>
          <a:p>
            <a:pPr algn="ctr"/>
            <a:r>
              <a:rPr lang="en-US" altLang="en-US"/>
              <a:t>The Middle Ages were a dangerous time in Europe </a:t>
            </a:r>
          </a:p>
        </p:txBody>
      </p:sp>
      <p:sp>
        <p:nvSpPr>
          <p:cNvPr id="44035" name="Rectangle 3">
            <a:extLst>
              <a:ext uri="{FF2B5EF4-FFF2-40B4-BE49-F238E27FC236}">
                <a16:creationId xmlns:a16="http://schemas.microsoft.com/office/drawing/2014/main" id="{6402070C-F35A-178E-CC8D-EDE2A15CBE9D}"/>
              </a:ext>
            </a:extLst>
          </p:cNvPr>
          <p:cNvSpPr>
            <a:spLocks noGrp="1" noChangeArrowheads="1"/>
          </p:cNvSpPr>
          <p:nvPr>
            <p:ph type="body" idx="1"/>
          </p:nvPr>
        </p:nvSpPr>
        <p:spPr/>
        <p:txBody>
          <a:bodyPr/>
          <a:lstStyle/>
          <a:p>
            <a:r>
              <a:rPr lang="en-US" altLang="en-US"/>
              <a:t>The strong empires of Rome and Greece that protected trade routes and encouraged science and personal liberties were fading away.</a:t>
            </a:r>
          </a:p>
          <a:p>
            <a:r>
              <a:rPr lang="en-US" altLang="en-US"/>
              <a:t>The Roman empire not only had to fight the plague but fight invaders from Europe and Asia.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B11DC04-169B-4620-4748-F927A45C7659}"/>
              </a:ext>
            </a:extLst>
          </p:cNvPr>
          <p:cNvSpPr>
            <a:spLocks noGrp="1" noChangeArrowheads="1"/>
          </p:cNvSpPr>
          <p:nvPr>
            <p:ph type="title"/>
          </p:nvPr>
        </p:nvSpPr>
        <p:spPr/>
        <p:txBody>
          <a:bodyPr/>
          <a:lstStyle/>
          <a:p>
            <a:pPr algn="ctr"/>
            <a:r>
              <a:rPr lang="en-US" altLang="en-US"/>
              <a:t>Genghis Kahn</a:t>
            </a:r>
            <a:br>
              <a:rPr lang="en-US" altLang="en-US"/>
            </a:br>
            <a:r>
              <a:rPr lang="en-US" altLang="en-US"/>
              <a:t>Mongolian warrior</a:t>
            </a:r>
          </a:p>
        </p:txBody>
      </p:sp>
      <p:sp>
        <p:nvSpPr>
          <p:cNvPr id="45059" name="Rectangle 3">
            <a:extLst>
              <a:ext uri="{FF2B5EF4-FFF2-40B4-BE49-F238E27FC236}">
                <a16:creationId xmlns:a16="http://schemas.microsoft.com/office/drawing/2014/main" id="{B3F0880F-9BD7-EF98-11AE-7EDF6DBF2F1F}"/>
              </a:ext>
            </a:extLst>
          </p:cNvPr>
          <p:cNvSpPr>
            <a:spLocks noGrp="1" noChangeArrowheads="1"/>
          </p:cNvSpPr>
          <p:nvPr>
            <p:ph type="body" sz="half" idx="1"/>
          </p:nvPr>
        </p:nvSpPr>
        <p:spPr/>
        <p:txBody>
          <a:bodyPr/>
          <a:lstStyle/>
          <a:p>
            <a:endParaRPr lang="en-GB" altLang="en-US" sz="2800"/>
          </a:p>
        </p:txBody>
      </p:sp>
      <p:pic>
        <p:nvPicPr>
          <p:cNvPr id="45062" name="Picture 6">
            <a:extLst>
              <a:ext uri="{FF2B5EF4-FFF2-40B4-BE49-F238E27FC236}">
                <a16:creationId xmlns:a16="http://schemas.microsoft.com/office/drawing/2014/main" id="{4EC730CC-621E-3DA4-B9AE-EA946E8F304E}"/>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2514600" y="1676400"/>
            <a:ext cx="51054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22E43E9-CF09-EAF9-2C24-58BCE4F559DC}"/>
              </a:ext>
            </a:extLst>
          </p:cNvPr>
          <p:cNvSpPr>
            <a:spLocks noGrp="1" noChangeArrowheads="1"/>
          </p:cNvSpPr>
          <p:nvPr>
            <p:ph type="title"/>
          </p:nvPr>
        </p:nvSpPr>
        <p:spPr/>
        <p:txBody>
          <a:bodyPr/>
          <a:lstStyle/>
          <a:p>
            <a:r>
              <a:rPr lang="en-US" altLang="en-US"/>
              <a:t>                 Vikings!</a:t>
            </a:r>
          </a:p>
        </p:txBody>
      </p:sp>
      <p:pic>
        <p:nvPicPr>
          <p:cNvPr id="46083" name="Picture 3">
            <a:extLst>
              <a:ext uri="{FF2B5EF4-FFF2-40B4-BE49-F238E27FC236}">
                <a16:creationId xmlns:a16="http://schemas.microsoft.com/office/drawing/2014/main" id="{3F10E6D3-E82F-1992-BC9F-A2FE60348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3235325" cy="1954213"/>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a:extLst>
              <a:ext uri="{FF2B5EF4-FFF2-40B4-BE49-F238E27FC236}">
                <a16:creationId xmlns:a16="http://schemas.microsoft.com/office/drawing/2014/main" id="{F9AC9A0E-92CD-8A8C-5CAA-BAC491A39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a:extLst>
              <a:ext uri="{FF2B5EF4-FFF2-40B4-BE49-F238E27FC236}">
                <a16:creationId xmlns:a16="http://schemas.microsoft.com/office/drawing/2014/main" id="{42720014-51DE-1368-5C70-E23AB5DD4E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481263"/>
            <a:ext cx="2719388" cy="4376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39CA7570-1CE2-7A37-27BE-C1BE1604ECC7}"/>
              </a:ext>
            </a:extLst>
          </p:cNvPr>
          <p:cNvSpPr>
            <a:spLocks noGrp="1" noChangeArrowheads="1"/>
          </p:cNvSpPr>
          <p:nvPr>
            <p:ph type="title"/>
          </p:nvPr>
        </p:nvSpPr>
        <p:spPr/>
        <p:txBody>
          <a:bodyPr/>
          <a:lstStyle/>
          <a:p>
            <a:r>
              <a:rPr lang="en-US" altLang="en-US"/>
              <a:t>No more large cities, trade, scholarship.</a:t>
            </a:r>
          </a:p>
        </p:txBody>
      </p:sp>
      <p:sp>
        <p:nvSpPr>
          <p:cNvPr id="60419" name="Rectangle 3">
            <a:extLst>
              <a:ext uri="{FF2B5EF4-FFF2-40B4-BE49-F238E27FC236}">
                <a16:creationId xmlns:a16="http://schemas.microsoft.com/office/drawing/2014/main" id="{6F722575-EE01-485D-CC3B-357AA3F8E949}"/>
              </a:ext>
            </a:extLst>
          </p:cNvPr>
          <p:cNvSpPr>
            <a:spLocks noGrp="1" noChangeArrowheads="1"/>
          </p:cNvSpPr>
          <p:nvPr>
            <p:ph type="body" idx="1"/>
          </p:nvPr>
        </p:nvSpPr>
        <p:spPr>
          <a:xfrm>
            <a:off x="1066800" y="1766888"/>
            <a:ext cx="7764463" cy="3948112"/>
          </a:xfrm>
        </p:spPr>
        <p:txBody>
          <a:bodyPr/>
          <a:lstStyle/>
          <a:p>
            <a:pPr>
              <a:lnSpc>
                <a:spcPct val="90000"/>
              </a:lnSpc>
            </a:pPr>
            <a:r>
              <a:rPr lang="en-US" altLang="en-US" sz="3600"/>
              <a:t>With all the disease, riots, outside attacks and starvation people fled the cities of the once strong Roman empire.</a:t>
            </a:r>
          </a:p>
          <a:p>
            <a:pPr>
              <a:lnSpc>
                <a:spcPct val="90000"/>
              </a:lnSpc>
              <a:buFontTx/>
              <a:buNone/>
            </a:pPr>
            <a:r>
              <a:rPr lang="en-US" altLang="en-US" sz="3600"/>
              <a:t>In Europe, people now lived on </a:t>
            </a:r>
            <a:r>
              <a:rPr lang="en-US" altLang="en-US" sz="3600">
                <a:solidFill>
                  <a:schemeClr val="hlink"/>
                </a:solidFill>
              </a:rPr>
              <a:t>manors</a:t>
            </a:r>
            <a:r>
              <a:rPr lang="en-US" altLang="en-US" sz="3600"/>
              <a:t>, self-sufficient communities consisting of a castle, church, village and surrounding farmlands.</a:t>
            </a:r>
          </a:p>
          <a:p>
            <a:pPr>
              <a:lnSpc>
                <a:spcPct val="90000"/>
              </a:lnSpc>
              <a:buFontTx/>
              <a:buNone/>
            </a:pPr>
            <a:endParaRPr lang="en-US" altLang="en-US" sz="3600">
              <a:solidFill>
                <a:schemeClr val="hlink"/>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A44619A-B37A-BDAD-1DB5-43B55AF22B11}"/>
              </a:ext>
            </a:extLst>
          </p:cNvPr>
          <p:cNvSpPr>
            <a:spLocks noGrp="1" noChangeArrowheads="1"/>
          </p:cNvSpPr>
          <p:nvPr>
            <p:ph type="title"/>
          </p:nvPr>
        </p:nvSpPr>
        <p:spPr/>
        <p:txBody>
          <a:bodyPr/>
          <a:lstStyle/>
          <a:p>
            <a:endParaRPr lang="en-GB" altLang="en-US"/>
          </a:p>
        </p:txBody>
      </p:sp>
      <p:pic>
        <p:nvPicPr>
          <p:cNvPr id="61445" name="Picture 5">
            <a:extLst>
              <a:ext uri="{FF2B5EF4-FFF2-40B4-BE49-F238E27FC236}">
                <a16:creationId xmlns:a16="http://schemas.microsoft.com/office/drawing/2014/main" id="{5CE7CD84-685C-99D8-7C10-E9EF8B090E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0"/>
            <a:ext cx="5157787" cy="76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322958E-3D8D-4B7B-52C3-C07378FCE4F1}"/>
              </a:ext>
            </a:extLst>
          </p:cNvPr>
          <p:cNvSpPr>
            <a:spLocks noGrp="1" noChangeArrowheads="1"/>
          </p:cNvSpPr>
          <p:nvPr>
            <p:ph type="title"/>
          </p:nvPr>
        </p:nvSpPr>
        <p:spPr/>
        <p:txBody>
          <a:bodyPr/>
          <a:lstStyle/>
          <a:p>
            <a:pPr algn="ctr"/>
            <a:r>
              <a:rPr lang="en-US" altLang="en-US">
                <a:solidFill>
                  <a:schemeClr val="hlink"/>
                </a:solidFill>
              </a:rPr>
              <a:t>Manoralism</a:t>
            </a:r>
            <a:r>
              <a:rPr lang="en-US" altLang="en-US"/>
              <a:t> (econ. system)</a:t>
            </a:r>
          </a:p>
        </p:txBody>
      </p:sp>
      <p:sp>
        <p:nvSpPr>
          <p:cNvPr id="41987" name="Rectangle 3">
            <a:extLst>
              <a:ext uri="{FF2B5EF4-FFF2-40B4-BE49-F238E27FC236}">
                <a16:creationId xmlns:a16="http://schemas.microsoft.com/office/drawing/2014/main" id="{4DDF2977-894F-42BB-5D7E-0665ADDF10DE}"/>
              </a:ext>
            </a:extLst>
          </p:cNvPr>
          <p:cNvSpPr>
            <a:spLocks noChangeArrowheads="1"/>
          </p:cNvSpPr>
          <p:nvPr/>
        </p:nvSpPr>
        <p:spPr bwMode="auto">
          <a:xfrm>
            <a:off x="1588" y="292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41991" name="Group 7">
            <a:extLst>
              <a:ext uri="{FF2B5EF4-FFF2-40B4-BE49-F238E27FC236}">
                <a16:creationId xmlns:a16="http://schemas.microsoft.com/office/drawing/2014/main" id="{DE74A508-6770-4885-4431-8381402BFE01}"/>
              </a:ext>
            </a:extLst>
          </p:cNvPr>
          <p:cNvGrpSpPr>
            <a:grpSpLocks/>
          </p:cNvGrpSpPr>
          <p:nvPr/>
        </p:nvGrpSpPr>
        <p:grpSpPr bwMode="auto">
          <a:xfrm>
            <a:off x="1981200" y="3048000"/>
            <a:ext cx="7162800" cy="1919288"/>
            <a:chOff x="0" y="0"/>
            <a:chExt cx="3967" cy="633"/>
          </a:xfrm>
        </p:grpSpPr>
        <p:sp>
          <p:nvSpPr>
            <p:cNvPr id="41988" name="Rectangle 4">
              <a:extLst>
                <a:ext uri="{FF2B5EF4-FFF2-40B4-BE49-F238E27FC236}">
                  <a16:creationId xmlns:a16="http://schemas.microsoft.com/office/drawing/2014/main" id="{E65F1F9F-0698-EA75-9C6F-B653205F718D}"/>
                </a:ext>
              </a:extLst>
            </p:cNvPr>
            <p:cNvSpPr>
              <a:spLocks noChangeArrowheads="1"/>
            </p:cNvSpPr>
            <p:nvPr/>
          </p:nvSpPr>
          <p:spPr bwMode="auto">
            <a:xfrm>
              <a:off x="0" y="0"/>
              <a:ext cx="396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989" name="Rectangle 5">
              <a:extLst>
                <a:ext uri="{FF2B5EF4-FFF2-40B4-BE49-F238E27FC236}">
                  <a16:creationId xmlns:a16="http://schemas.microsoft.com/office/drawing/2014/main" id="{5194997B-B8D2-650E-B3CF-DBB59634CDF1}"/>
                </a:ext>
              </a:extLst>
            </p:cNvPr>
            <p:cNvSpPr>
              <a:spLocks noChangeArrowheads="1"/>
            </p:cNvSpPr>
            <p:nvPr/>
          </p:nvSpPr>
          <p:spPr bwMode="auto">
            <a:xfrm>
              <a:off x="0" y="0"/>
              <a:ext cx="3960"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r>
                <a:rPr lang="en-US" altLang="en-US"/>
                <a:t>  or safety and for defense, people in the Middle Ages formed small communities around a central lord or master. Most people lived on a manor, which consisted of the castle, the church, the village, and the surrounding farm land. These manors were isolated, with occasional visits from peddlers, pilgrims on their way to the Crusades, or soldiers from other fiefdoms. </a:t>
              </a:r>
            </a:p>
            <a:p>
              <a:pPr algn="l">
                <a:spcBef>
                  <a:spcPct val="0"/>
                </a:spcBef>
              </a:pPr>
              <a:endParaRPr lang="en-US" altLang="en-US"/>
            </a:p>
            <a:p>
              <a:pPr algn="l">
                <a:spcBef>
                  <a:spcPct val="0"/>
                </a:spcBef>
              </a:pPr>
              <a:r>
                <a:rPr lang="en-US" altLang="en-US" i="1"/>
                <a:t>Why do you think everyone chose to be isolated?</a:t>
              </a:r>
            </a:p>
            <a:p>
              <a:pPr algn="l">
                <a:spcBef>
                  <a:spcPct val="0"/>
                </a:spcBef>
              </a:pPr>
              <a:r>
                <a:rPr lang="en-US" altLang="en-US"/>
                <a:t>         </a:t>
              </a:r>
            </a:p>
          </p:txBody>
        </p:sp>
      </p:grpSp>
      <p:pic>
        <p:nvPicPr>
          <p:cNvPr id="41990" name="Picture 6" descr="F">
            <a:extLst>
              <a:ext uri="{FF2B5EF4-FFF2-40B4-BE49-F238E27FC236}">
                <a16:creationId xmlns:a16="http://schemas.microsoft.com/office/drawing/2014/main" id="{40112FD1-A97D-B6E2-4248-D38F24D68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01875"/>
            <a:ext cx="1371600" cy="114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9DC55882-97C4-B431-09F4-79BBE12AD088}"/>
              </a:ext>
            </a:extLst>
          </p:cNvPr>
          <p:cNvSpPr>
            <a:spLocks noGrp="1" noChangeArrowheads="1"/>
          </p:cNvSpPr>
          <p:nvPr>
            <p:ph type="title"/>
          </p:nvPr>
        </p:nvSpPr>
        <p:spPr/>
        <p:txBody>
          <a:bodyPr/>
          <a:lstStyle/>
          <a:p>
            <a:pPr algn="ctr"/>
            <a:r>
              <a:rPr lang="en-US" altLang="en-US">
                <a:solidFill>
                  <a:schemeClr val="hlink"/>
                </a:solidFill>
              </a:rPr>
              <a:t>Feudalism</a:t>
            </a:r>
            <a:r>
              <a:rPr lang="en-US" altLang="en-US"/>
              <a:t> (political system)</a:t>
            </a:r>
          </a:p>
        </p:txBody>
      </p:sp>
      <p:sp>
        <p:nvSpPr>
          <p:cNvPr id="55300" name="Rectangle 4">
            <a:extLst>
              <a:ext uri="{FF2B5EF4-FFF2-40B4-BE49-F238E27FC236}">
                <a16:creationId xmlns:a16="http://schemas.microsoft.com/office/drawing/2014/main" id="{B6490193-75A6-27A6-B96F-5B71372CDCA3}"/>
              </a:ext>
            </a:extLst>
          </p:cNvPr>
          <p:cNvSpPr>
            <a:spLocks noGrp="1" noChangeArrowheads="1"/>
          </p:cNvSpPr>
          <p:nvPr>
            <p:ph type="body" sz="half" idx="2"/>
          </p:nvPr>
        </p:nvSpPr>
        <p:spPr>
          <a:xfrm>
            <a:off x="4648200" y="1752600"/>
            <a:ext cx="4495800" cy="4113213"/>
          </a:xfrm>
        </p:spPr>
        <p:txBody>
          <a:bodyPr/>
          <a:lstStyle/>
          <a:p>
            <a:r>
              <a:rPr lang="en-US" altLang="en-US" sz="2400"/>
              <a:t>The kings had lots of land; he gave land to lords in exchange for protection and $.</a:t>
            </a:r>
          </a:p>
          <a:p>
            <a:r>
              <a:rPr lang="en-US" altLang="en-US" sz="2400">
                <a:solidFill>
                  <a:schemeClr val="hlink"/>
                </a:solidFill>
              </a:rPr>
              <a:t>Lords</a:t>
            </a:r>
            <a:r>
              <a:rPr lang="en-US" altLang="en-US" sz="2400"/>
              <a:t> gave their land to knights in exchange for protection, $.</a:t>
            </a:r>
          </a:p>
          <a:p>
            <a:r>
              <a:rPr lang="en-US" altLang="en-US" sz="2400">
                <a:solidFill>
                  <a:schemeClr val="hlink"/>
                </a:solidFill>
              </a:rPr>
              <a:t>Knights</a:t>
            </a:r>
            <a:r>
              <a:rPr lang="en-US" altLang="en-US" sz="2400"/>
              <a:t> let </a:t>
            </a:r>
            <a:r>
              <a:rPr lang="en-US" altLang="en-US" sz="2400">
                <a:solidFill>
                  <a:schemeClr val="hlink"/>
                </a:solidFill>
              </a:rPr>
              <a:t>serfs</a:t>
            </a:r>
            <a:r>
              <a:rPr lang="en-US" altLang="en-US" sz="2400"/>
              <a:t> work the land and he would protect them. </a:t>
            </a:r>
          </a:p>
          <a:p>
            <a:r>
              <a:rPr lang="en-US" altLang="en-US" sz="2400">
                <a:solidFill>
                  <a:schemeClr val="hlink"/>
                </a:solidFill>
              </a:rPr>
              <a:t>Serfs</a:t>
            </a:r>
            <a:r>
              <a:rPr lang="en-US" altLang="en-US" sz="2400"/>
              <a:t> got food and shelter.</a:t>
            </a:r>
          </a:p>
          <a:p>
            <a:r>
              <a:rPr lang="en-US" altLang="en-US" sz="2400">
                <a:solidFill>
                  <a:schemeClr val="hlink"/>
                </a:solidFill>
              </a:rPr>
              <a:t>Thus, each person had rights and responsibilities</a:t>
            </a:r>
          </a:p>
          <a:p>
            <a:pPr>
              <a:buFontTx/>
              <a:buNone/>
            </a:pPr>
            <a:endParaRPr lang="en-US" altLang="en-US" sz="2400"/>
          </a:p>
        </p:txBody>
      </p:sp>
      <p:pic>
        <p:nvPicPr>
          <p:cNvPr id="55302" name="Picture 6">
            <a:extLst>
              <a:ext uri="{FF2B5EF4-FFF2-40B4-BE49-F238E27FC236}">
                <a16:creationId xmlns:a16="http://schemas.microsoft.com/office/drawing/2014/main" id="{D19A0149-9851-B7D7-BF94-1E6F8618728C}"/>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28600" y="1711325"/>
            <a:ext cx="4419600" cy="4633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1F79D3B-6EC6-F011-D1E5-3B04322FBD4C}"/>
              </a:ext>
            </a:extLst>
          </p:cNvPr>
          <p:cNvSpPr>
            <a:spLocks noGrp="1" noChangeArrowheads="1"/>
          </p:cNvSpPr>
          <p:nvPr>
            <p:ph type="title"/>
          </p:nvPr>
        </p:nvSpPr>
        <p:spPr/>
        <p:txBody>
          <a:bodyPr/>
          <a:lstStyle/>
          <a:p>
            <a:pPr algn="ctr"/>
            <a:r>
              <a:rPr lang="en-US" altLang="en-US"/>
              <a:t>Chivalry- code of honor </a:t>
            </a:r>
          </a:p>
        </p:txBody>
      </p:sp>
      <p:pic>
        <p:nvPicPr>
          <p:cNvPr id="120835" name="Picture 3">
            <a:extLst>
              <a:ext uri="{FF2B5EF4-FFF2-40B4-BE49-F238E27FC236}">
                <a16:creationId xmlns:a16="http://schemas.microsoft.com/office/drawing/2014/main" id="{3A1C5F4D-CF35-814E-346A-2D30097D0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2600"/>
            <a:ext cx="2949575" cy="45037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9EAD4C97-3D73-F3EC-14E3-9CF05AACC0B2}"/>
              </a:ext>
            </a:extLst>
          </p:cNvPr>
          <p:cNvSpPr>
            <a:spLocks noGrp="1" noChangeArrowheads="1"/>
          </p:cNvSpPr>
          <p:nvPr>
            <p:ph type="title"/>
          </p:nvPr>
        </p:nvSpPr>
        <p:spPr/>
        <p:txBody>
          <a:bodyPr/>
          <a:lstStyle/>
          <a:p>
            <a:pPr algn="ctr"/>
            <a:r>
              <a:rPr lang="en-US" altLang="en-US"/>
              <a:t>Magna Carta</a:t>
            </a:r>
          </a:p>
        </p:txBody>
      </p:sp>
      <p:sp>
        <p:nvSpPr>
          <p:cNvPr id="139267" name="Rectangle 3">
            <a:extLst>
              <a:ext uri="{FF2B5EF4-FFF2-40B4-BE49-F238E27FC236}">
                <a16:creationId xmlns:a16="http://schemas.microsoft.com/office/drawing/2014/main" id="{BA74FF45-C2FC-F1EA-FB49-A72815354881}"/>
              </a:ext>
            </a:extLst>
          </p:cNvPr>
          <p:cNvSpPr>
            <a:spLocks noGrp="1" noChangeArrowheads="1"/>
          </p:cNvSpPr>
          <p:nvPr>
            <p:ph type="body" sz="half" idx="1"/>
          </p:nvPr>
        </p:nvSpPr>
        <p:spPr/>
        <p:txBody>
          <a:bodyPr/>
          <a:lstStyle/>
          <a:p>
            <a:pPr>
              <a:lnSpc>
                <a:spcPct val="90000"/>
              </a:lnSpc>
            </a:pPr>
            <a:r>
              <a:rPr lang="en-US" altLang="en-US" sz="2800"/>
              <a:t>Signed in 1215</a:t>
            </a:r>
          </a:p>
          <a:p>
            <a:pPr>
              <a:lnSpc>
                <a:spcPct val="90000"/>
              </a:lnSpc>
            </a:pPr>
            <a:r>
              <a:rPr lang="en-US" altLang="en-US" sz="2800"/>
              <a:t>Example of Rule of Law</a:t>
            </a:r>
          </a:p>
          <a:p>
            <a:pPr>
              <a:lnSpc>
                <a:spcPct val="90000"/>
              </a:lnSpc>
            </a:pPr>
            <a:r>
              <a:rPr lang="en-US" altLang="en-US" sz="2800"/>
              <a:t>English King John was a bad king so his nobles forced him to sign it.</a:t>
            </a:r>
          </a:p>
          <a:p>
            <a:pPr>
              <a:lnSpc>
                <a:spcPct val="90000"/>
              </a:lnSpc>
            </a:pPr>
            <a:r>
              <a:rPr lang="en-US" altLang="en-US" sz="2800"/>
              <a:t>Limited powers of king.</a:t>
            </a:r>
          </a:p>
        </p:txBody>
      </p:sp>
      <p:pic>
        <p:nvPicPr>
          <p:cNvPr id="139268" name="Picture 4">
            <a:extLst>
              <a:ext uri="{FF2B5EF4-FFF2-40B4-BE49-F238E27FC236}">
                <a16:creationId xmlns:a16="http://schemas.microsoft.com/office/drawing/2014/main" id="{B0AC50CB-4B3E-5EC6-C56A-FBF46C96FEF3}"/>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64188" y="1766888"/>
            <a:ext cx="2725737"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33C27AD-6149-3556-F951-4C1CE22FFEB6}"/>
              </a:ext>
            </a:extLst>
          </p:cNvPr>
          <p:cNvSpPr>
            <a:spLocks noGrp="1" noChangeArrowheads="1"/>
          </p:cNvSpPr>
          <p:nvPr>
            <p:ph type="title"/>
          </p:nvPr>
        </p:nvSpPr>
        <p:spPr/>
        <p:txBody>
          <a:bodyPr/>
          <a:lstStyle/>
          <a:p>
            <a:r>
              <a:rPr lang="en-US" altLang="en-US"/>
              <a:t>There are 2 wars you need to know about.</a:t>
            </a:r>
          </a:p>
        </p:txBody>
      </p:sp>
      <p:sp>
        <p:nvSpPr>
          <p:cNvPr id="65539" name="Rectangle 3">
            <a:extLst>
              <a:ext uri="{FF2B5EF4-FFF2-40B4-BE49-F238E27FC236}">
                <a16:creationId xmlns:a16="http://schemas.microsoft.com/office/drawing/2014/main" id="{ABEA19D8-51F3-22D2-FB22-80748E808B38}"/>
              </a:ext>
            </a:extLst>
          </p:cNvPr>
          <p:cNvSpPr>
            <a:spLocks noGrp="1" noChangeArrowheads="1"/>
          </p:cNvSpPr>
          <p:nvPr>
            <p:ph type="body" idx="1"/>
          </p:nvPr>
        </p:nvSpPr>
        <p:spPr/>
        <p:txBody>
          <a:bodyPr/>
          <a:lstStyle/>
          <a:p>
            <a:r>
              <a:rPr lang="en-US" altLang="en-US"/>
              <a:t>In 1066, England was invaded by Normans (Vikings from modern-day France) and conquered all of England</a:t>
            </a:r>
          </a:p>
        </p:txBody>
      </p:sp>
      <p:pic>
        <p:nvPicPr>
          <p:cNvPr id="65540" name="Picture 4">
            <a:extLst>
              <a:ext uri="{FF2B5EF4-FFF2-40B4-BE49-F238E27FC236}">
                <a16:creationId xmlns:a16="http://schemas.microsoft.com/office/drawing/2014/main" id="{A559D6A4-4371-C9EE-C58D-53F1F3850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82950"/>
            <a:ext cx="6629400" cy="357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965DE6D6-48EB-A4EC-95C6-05F2BF3B6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01100" cy="7591425"/>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 Box 3">
            <a:extLst>
              <a:ext uri="{FF2B5EF4-FFF2-40B4-BE49-F238E27FC236}">
                <a16:creationId xmlns:a16="http://schemas.microsoft.com/office/drawing/2014/main" id="{6849C8B5-D112-75F4-6660-2E5283D8B8A1}"/>
              </a:ext>
            </a:extLst>
          </p:cNvPr>
          <p:cNvSpPr txBox="1">
            <a:spLocks noChangeArrowheads="1"/>
          </p:cNvSpPr>
          <p:nvPr/>
        </p:nvSpPr>
        <p:spPr bwMode="auto">
          <a:xfrm>
            <a:off x="304800" y="498475"/>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a:t>Roman Empire at its height 117 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CA46D5E-4D21-F772-B4A3-02D418A59229}"/>
              </a:ext>
            </a:extLst>
          </p:cNvPr>
          <p:cNvSpPr>
            <a:spLocks noGrp="1" noChangeArrowheads="1"/>
          </p:cNvSpPr>
          <p:nvPr>
            <p:ph type="title"/>
          </p:nvPr>
        </p:nvSpPr>
        <p:spPr/>
        <p:txBody>
          <a:bodyPr/>
          <a:lstStyle/>
          <a:p>
            <a:endParaRPr lang="en-GB" altLang="en-US"/>
          </a:p>
        </p:txBody>
      </p:sp>
      <p:pic>
        <p:nvPicPr>
          <p:cNvPr id="70659" name="Picture 3">
            <a:extLst>
              <a:ext uri="{FF2B5EF4-FFF2-40B4-BE49-F238E27FC236}">
                <a16:creationId xmlns:a16="http://schemas.microsoft.com/office/drawing/2014/main" id="{704BB142-897E-A1FC-880C-F39B292B4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4163" cy="696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624D70B-6941-8622-58E7-FB3590C43A04}"/>
              </a:ext>
            </a:extLst>
          </p:cNvPr>
          <p:cNvSpPr>
            <a:spLocks noGrp="1" noChangeArrowheads="1"/>
          </p:cNvSpPr>
          <p:nvPr>
            <p:ph type="title"/>
          </p:nvPr>
        </p:nvSpPr>
        <p:spPr>
          <a:xfrm>
            <a:off x="1066800" y="381000"/>
            <a:ext cx="7772400" cy="1752600"/>
          </a:xfrm>
        </p:spPr>
        <p:txBody>
          <a:bodyPr/>
          <a:lstStyle/>
          <a:p>
            <a:r>
              <a:rPr lang="en-US" altLang="en-US" sz="3200"/>
              <a:t>William of Normandy helped make England what it is today and codified feudalism (gave it the force of law).</a:t>
            </a:r>
          </a:p>
        </p:txBody>
      </p:sp>
      <p:pic>
        <p:nvPicPr>
          <p:cNvPr id="66564" name="Picture 4">
            <a:extLst>
              <a:ext uri="{FF2B5EF4-FFF2-40B4-BE49-F238E27FC236}">
                <a16:creationId xmlns:a16="http://schemas.microsoft.com/office/drawing/2014/main" id="{5D58E955-E34C-C906-C06A-80C205C2E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0"/>
            <a:ext cx="1979613" cy="3890963"/>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a:extLst>
              <a:ext uri="{FF2B5EF4-FFF2-40B4-BE49-F238E27FC236}">
                <a16:creationId xmlns:a16="http://schemas.microsoft.com/office/drawing/2014/main" id="{A0D105CD-9965-6D11-7394-35FC2E421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133600"/>
            <a:ext cx="6629400" cy="423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96AE593-EF1A-0F0A-0A17-89BB314A93B5}"/>
              </a:ext>
            </a:extLst>
          </p:cNvPr>
          <p:cNvSpPr>
            <a:spLocks noGrp="1" noChangeArrowheads="1"/>
          </p:cNvSpPr>
          <p:nvPr>
            <p:ph type="title"/>
          </p:nvPr>
        </p:nvSpPr>
        <p:spPr/>
        <p:txBody>
          <a:bodyPr/>
          <a:lstStyle/>
          <a:p>
            <a:pPr algn="ctr"/>
            <a:r>
              <a:rPr lang="en-US" altLang="en-US"/>
              <a:t>Crusades</a:t>
            </a:r>
          </a:p>
        </p:txBody>
      </p:sp>
      <p:sp>
        <p:nvSpPr>
          <p:cNvPr id="74756" name="Rectangle 4">
            <a:extLst>
              <a:ext uri="{FF2B5EF4-FFF2-40B4-BE49-F238E27FC236}">
                <a16:creationId xmlns:a16="http://schemas.microsoft.com/office/drawing/2014/main" id="{7A288081-C536-4263-0945-223A12EF7B7A}"/>
              </a:ext>
            </a:extLst>
          </p:cNvPr>
          <p:cNvSpPr>
            <a:spLocks noGrp="1" noChangeArrowheads="1"/>
          </p:cNvSpPr>
          <p:nvPr>
            <p:ph type="body" sz="half" idx="2"/>
          </p:nvPr>
        </p:nvSpPr>
        <p:spPr/>
        <p:txBody>
          <a:bodyPr/>
          <a:lstStyle/>
          <a:p>
            <a:r>
              <a:rPr lang="en-US" altLang="en-US" sz="2800"/>
              <a:t>The </a:t>
            </a:r>
            <a:r>
              <a:rPr lang="en-US" altLang="en-US" sz="2800">
                <a:solidFill>
                  <a:schemeClr val="hlink"/>
                </a:solidFill>
              </a:rPr>
              <a:t>Crusades </a:t>
            </a:r>
            <a:r>
              <a:rPr lang="en-US" altLang="en-US" sz="2800"/>
              <a:t>were a series of battles between Christians and Muslims in the Middle East.</a:t>
            </a:r>
          </a:p>
          <a:p>
            <a:r>
              <a:rPr lang="en-US" altLang="en-US" sz="2800"/>
              <a:t>Christian knights wanted to take the Holy Land and give it back to Christians</a:t>
            </a:r>
            <a:endParaRPr lang="en-US" altLang="en-US" sz="2800">
              <a:solidFill>
                <a:schemeClr val="hlink"/>
              </a:solidFill>
            </a:endParaRPr>
          </a:p>
        </p:txBody>
      </p:sp>
      <p:pic>
        <p:nvPicPr>
          <p:cNvPr id="74758" name="Picture 6">
            <a:extLst>
              <a:ext uri="{FF2B5EF4-FFF2-40B4-BE49-F238E27FC236}">
                <a16:creationId xmlns:a16="http://schemas.microsoft.com/office/drawing/2014/main" id="{68FD8EC6-1350-3953-A307-2897D5EF4E17}"/>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2038" y="1931988"/>
            <a:ext cx="3808412" cy="37830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CBD4CFA-5F72-961C-57B0-77B34C45A50A}"/>
              </a:ext>
            </a:extLst>
          </p:cNvPr>
          <p:cNvSpPr>
            <a:spLocks noGrp="1" noChangeArrowheads="1"/>
          </p:cNvSpPr>
          <p:nvPr>
            <p:ph type="title"/>
          </p:nvPr>
        </p:nvSpPr>
        <p:spPr/>
        <p:txBody>
          <a:bodyPr/>
          <a:lstStyle/>
          <a:p>
            <a:r>
              <a:rPr lang="en-US" altLang="en-US"/>
              <a:t>Why was Constantinople so important geographically?</a:t>
            </a:r>
          </a:p>
        </p:txBody>
      </p:sp>
      <p:pic>
        <p:nvPicPr>
          <p:cNvPr id="75779" name="Picture 3">
            <a:extLst>
              <a:ext uri="{FF2B5EF4-FFF2-40B4-BE49-F238E27FC236}">
                <a16:creationId xmlns:a16="http://schemas.microsoft.com/office/drawing/2014/main" id="{6AA8A033-E376-BD1B-A094-5B838EDB8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79563"/>
            <a:ext cx="8153400" cy="497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516C0C44-F289-47DB-9ACC-C1ECF6852062}"/>
              </a:ext>
            </a:extLst>
          </p:cNvPr>
          <p:cNvSpPr>
            <a:spLocks noGrp="1" noChangeArrowheads="1"/>
          </p:cNvSpPr>
          <p:nvPr>
            <p:ph type="title"/>
          </p:nvPr>
        </p:nvSpPr>
        <p:spPr/>
        <p:txBody>
          <a:bodyPr/>
          <a:lstStyle/>
          <a:p>
            <a:pPr algn="ctr"/>
            <a:r>
              <a:rPr lang="en-US" altLang="en-US"/>
              <a:t>Crusades</a:t>
            </a:r>
          </a:p>
        </p:txBody>
      </p:sp>
      <p:sp>
        <p:nvSpPr>
          <p:cNvPr id="76803" name="Rectangle 3">
            <a:extLst>
              <a:ext uri="{FF2B5EF4-FFF2-40B4-BE49-F238E27FC236}">
                <a16:creationId xmlns:a16="http://schemas.microsoft.com/office/drawing/2014/main" id="{30A73FFD-3CE4-E32B-CDC7-AB90881FD848}"/>
              </a:ext>
            </a:extLst>
          </p:cNvPr>
          <p:cNvSpPr>
            <a:spLocks noGrp="1" noChangeArrowheads="1"/>
          </p:cNvSpPr>
          <p:nvPr>
            <p:ph type="body" sz="half" idx="1"/>
          </p:nvPr>
        </p:nvSpPr>
        <p:spPr/>
        <p:txBody>
          <a:bodyPr/>
          <a:lstStyle/>
          <a:p>
            <a:r>
              <a:rPr lang="en-US" altLang="en-US" sz="2800"/>
              <a:t>Thousands of knights and “barbarian” soldiers united under Christianity attacked Muslims and Jews in Turkey and Jerusalem to gain the land for Christians.</a:t>
            </a:r>
          </a:p>
        </p:txBody>
      </p:sp>
      <p:pic>
        <p:nvPicPr>
          <p:cNvPr id="76806" name="Picture 6">
            <a:extLst>
              <a:ext uri="{FF2B5EF4-FFF2-40B4-BE49-F238E27FC236}">
                <a16:creationId xmlns:a16="http://schemas.microsoft.com/office/drawing/2014/main" id="{5C840837-6FB3-BE70-372A-727A91DDCDBD}"/>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2850" y="2174875"/>
            <a:ext cx="3808413" cy="3295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000D268-7718-7630-0D78-EDB8B1E392E8}"/>
              </a:ext>
            </a:extLst>
          </p:cNvPr>
          <p:cNvSpPr>
            <a:spLocks noChangeArrowheads="1"/>
          </p:cNvSpPr>
          <p:nvPr/>
        </p:nvSpPr>
        <p:spPr bwMode="auto">
          <a:xfrm>
            <a:off x="762000" y="3124200"/>
            <a:ext cx="8382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en-US" altLang="en-US" sz="2000">
                <a:latin typeface="Verdana" panose="020B0604030504040204" pitchFamily="34" charset="0"/>
              </a:rPr>
              <a:t>The Arab world was relatively peaceful and civilized at the time. An Arab gentleman was expected to be a poet and philosopher as well as a warrior. They had correctly calculated the distance from earth to the moon. And one Arab had even suggested that if he could split the atom, it would release enough power to destroy a city the size of Baghdad. Furthermore, Jerusalem itself was a multicultural city. Jews, Moslems and Christians all lived together harmoniously. Christians on pilgrimages to Jerusalem were freely allowed across to the Holy Places</a:t>
            </a:r>
          </a:p>
          <a:p>
            <a:pPr algn="l" eaLnBrk="0" hangingPunct="0">
              <a:spcBef>
                <a:spcPct val="0"/>
              </a:spcBef>
            </a:pPr>
            <a:endParaRPr lang="en-US" altLang="en-US" sz="2000"/>
          </a:p>
        </p:txBody>
      </p:sp>
      <p:pic>
        <p:nvPicPr>
          <p:cNvPr id="78851" name="Picture 3">
            <a:extLst>
              <a:ext uri="{FF2B5EF4-FFF2-40B4-BE49-F238E27FC236}">
                <a16:creationId xmlns:a16="http://schemas.microsoft.com/office/drawing/2014/main" id="{C4ECC6D3-6A37-64C6-E156-2F10DBC7D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
            <a:ext cx="2005013" cy="2786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58E8846F-16A8-0F43-1CE5-B16B9B6DE702}"/>
              </a:ext>
            </a:extLst>
          </p:cNvPr>
          <p:cNvSpPr>
            <a:spLocks noChangeArrowheads="1"/>
          </p:cNvSpPr>
          <p:nvPr/>
        </p:nvSpPr>
        <p:spPr bwMode="auto">
          <a:xfrm>
            <a:off x="914400" y="4648200"/>
            <a:ext cx="82296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a:spcBef>
                <a:spcPct val="0"/>
              </a:spcBef>
            </a:pPr>
            <a:r>
              <a:rPr lang="en-US" altLang="en-US" sz="2000">
                <a:latin typeface="Verdana" panose="020B0604030504040204" pitchFamily="34" charset="0"/>
              </a:rPr>
              <a:t>When the Crusades arrived in Northern Turkey, the carnage began. The town of Lycea was captured and looted. Reports told of babies cut to pieces. Old people were subjected to every kind of torture. Unfortunately, most of the inhabitants of Lycea were actually </a:t>
            </a:r>
            <a:r>
              <a:rPr lang="en-US" altLang="en-US" sz="2000" i="1">
                <a:latin typeface="Verdana" panose="020B0604030504040204" pitchFamily="34" charset="0"/>
              </a:rPr>
              <a:t>Christians</a:t>
            </a:r>
            <a:r>
              <a:rPr lang="en-US" altLang="en-US" sz="2000" i="1"/>
              <a:t>…</a:t>
            </a:r>
            <a:r>
              <a:rPr lang="en-US" altLang="en-US" sz="2000" i="1">
                <a:latin typeface="Verdana" panose="020B0604030504040204" pitchFamily="34" charset="0"/>
              </a:rPr>
              <a:t> </a:t>
            </a:r>
            <a:endParaRPr lang="en-US" altLang="en-US" sz="2000">
              <a:latin typeface="Verdana" panose="020B0604030504040204" pitchFamily="34" charset="0"/>
            </a:endParaRPr>
          </a:p>
          <a:p>
            <a:pPr algn="l" eaLnBrk="0" hangingPunct="0">
              <a:spcBef>
                <a:spcPct val="0"/>
              </a:spcBef>
            </a:pPr>
            <a:endParaRPr lang="en-US" altLang="en-US" sz="2000"/>
          </a:p>
        </p:txBody>
      </p:sp>
      <p:pic>
        <p:nvPicPr>
          <p:cNvPr id="79877" name="Picture 5">
            <a:extLst>
              <a:ext uri="{FF2B5EF4-FFF2-40B4-BE49-F238E27FC236}">
                <a16:creationId xmlns:a16="http://schemas.microsoft.com/office/drawing/2014/main" id="{DC759932-9A39-4A02-35B5-4E6C8F5B2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3733800" cy="487363"/>
          </a:xfrm>
          <a:prstGeom prst="rect">
            <a:avLst/>
          </a:prstGeom>
          <a:noFill/>
          <a:extLst>
            <a:ext uri="{909E8E84-426E-40DD-AFC4-6F175D3DCCD1}">
              <a14:hiddenFill xmlns:a14="http://schemas.microsoft.com/office/drawing/2010/main">
                <a:solidFill>
                  <a:srgbClr val="FFFFFF"/>
                </a:solidFill>
              </a14:hiddenFill>
            </a:ext>
          </a:extLst>
        </p:spPr>
      </p:pic>
      <p:pic>
        <p:nvPicPr>
          <p:cNvPr id="79879" name="Picture 7">
            <a:extLst>
              <a:ext uri="{FF2B5EF4-FFF2-40B4-BE49-F238E27FC236}">
                <a16:creationId xmlns:a16="http://schemas.microsoft.com/office/drawing/2014/main" id="{52F31C08-2613-0888-5B23-335C6A9B873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9800"/>
            <a:ext cx="1866900" cy="1866900"/>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a:extLst>
              <a:ext uri="{FF2B5EF4-FFF2-40B4-BE49-F238E27FC236}">
                <a16:creationId xmlns:a16="http://schemas.microsoft.com/office/drawing/2014/main" id="{7A366144-EFFF-8C3B-EA95-E2486DAB67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762000"/>
            <a:ext cx="2286000" cy="164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7141B0F-C1CF-8A5A-E2DE-241B61F8F79E}"/>
              </a:ext>
            </a:extLst>
          </p:cNvPr>
          <p:cNvSpPr>
            <a:spLocks noGrp="1" noChangeArrowheads="1"/>
          </p:cNvSpPr>
          <p:nvPr>
            <p:ph type="title"/>
          </p:nvPr>
        </p:nvSpPr>
        <p:spPr/>
        <p:txBody>
          <a:bodyPr/>
          <a:lstStyle/>
          <a:p>
            <a:pPr algn="ctr"/>
            <a:r>
              <a:rPr lang="en-US" altLang="en-US"/>
              <a:t>Impact of the Crusades</a:t>
            </a:r>
          </a:p>
        </p:txBody>
      </p:sp>
      <p:sp>
        <p:nvSpPr>
          <p:cNvPr id="119811" name="Rectangle 3">
            <a:extLst>
              <a:ext uri="{FF2B5EF4-FFF2-40B4-BE49-F238E27FC236}">
                <a16:creationId xmlns:a16="http://schemas.microsoft.com/office/drawing/2014/main" id="{1DEAE5AC-1B4F-7034-6F1D-FB50A4AD8028}"/>
              </a:ext>
            </a:extLst>
          </p:cNvPr>
          <p:cNvSpPr>
            <a:spLocks noGrp="1" noChangeArrowheads="1"/>
          </p:cNvSpPr>
          <p:nvPr>
            <p:ph type="body" sz="half" idx="1"/>
          </p:nvPr>
        </p:nvSpPr>
        <p:spPr/>
        <p:txBody>
          <a:bodyPr/>
          <a:lstStyle/>
          <a:p>
            <a:pPr>
              <a:lnSpc>
                <a:spcPct val="90000"/>
              </a:lnSpc>
            </a:pPr>
            <a:r>
              <a:rPr lang="en-US" altLang="en-US"/>
              <a:t>Persecution of Jews and Muslims</a:t>
            </a:r>
          </a:p>
          <a:p>
            <a:pPr>
              <a:lnSpc>
                <a:spcPct val="90000"/>
              </a:lnSpc>
            </a:pPr>
            <a:r>
              <a:rPr lang="en-US" altLang="en-US"/>
              <a:t>Economic development via trade</a:t>
            </a:r>
          </a:p>
          <a:p>
            <a:pPr>
              <a:lnSpc>
                <a:spcPct val="90000"/>
              </a:lnSpc>
            </a:pPr>
            <a:r>
              <a:rPr lang="en-US" altLang="en-US"/>
              <a:t>Kings and popes, gained power as a result.</a:t>
            </a:r>
          </a:p>
        </p:txBody>
      </p:sp>
      <p:pic>
        <p:nvPicPr>
          <p:cNvPr id="119814" name="Picture 6">
            <a:extLst>
              <a:ext uri="{FF2B5EF4-FFF2-40B4-BE49-F238E27FC236}">
                <a16:creationId xmlns:a16="http://schemas.microsoft.com/office/drawing/2014/main" id="{3E9CD0CF-44FC-3BED-0BC4-96DC4071B52B}"/>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2850" y="1976438"/>
            <a:ext cx="3808413" cy="3694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6F067EE-30DB-E998-8415-F3C1869E2A12}"/>
              </a:ext>
            </a:extLst>
          </p:cNvPr>
          <p:cNvSpPr>
            <a:spLocks noGrp="1" noChangeArrowheads="1"/>
          </p:cNvSpPr>
          <p:nvPr>
            <p:ph type="title"/>
          </p:nvPr>
        </p:nvSpPr>
        <p:spPr/>
        <p:txBody>
          <a:bodyPr/>
          <a:lstStyle/>
          <a:p>
            <a:pPr algn="ctr"/>
            <a:r>
              <a:rPr lang="en-US" altLang="en-US"/>
              <a:t>Role of Church in Middle Ages</a:t>
            </a:r>
          </a:p>
        </p:txBody>
      </p:sp>
      <p:sp>
        <p:nvSpPr>
          <p:cNvPr id="86020" name="Rectangle 4">
            <a:extLst>
              <a:ext uri="{FF2B5EF4-FFF2-40B4-BE49-F238E27FC236}">
                <a16:creationId xmlns:a16="http://schemas.microsoft.com/office/drawing/2014/main" id="{AE599D1B-A968-FB43-56F3-E396391A52C4}"/>
              </a:ext>
            </a:extLst>
          </p:cNvPr>
          <p:cNvSpPr>
            <a:spLocks noGrp="1" noChangeArrowheads="1"/>
          </p:cNvSpPr>
          <p:nvPr>
            <p:ph type="body" sz="half" idx="2"/>
          </p:nvPr>
        </p:nvSpPr>
        <p:spPr/>
        <p:txBody>
          <a:bodyPr/>
          <a:lstStyle/>
          <a:p>
            <a:pPr>
              <a:lnSpc>
                <a:spcPct val="90000"/>
              </a:lnSpc>
            </a:pPr>
            <a:r>
              <a:rPr lang="en-US" altLang="en-US"/>
              <a:t>Never was there a time when the Church was so powerful in </a:t>
            </a:r>
            <a:r>
              <a:rPr lang="en-US" altLang="en-US">
                <a:solidFill>
                  <a:schemeClr val="hlink"/>
                </a:solidFill>
              </a:rPr>
              <a:t>Western Civilization</a:t>
            </a:r>
            <a:r>
              <a:rPr lang="en-US" altLang="en-US"/>
              <a:t>.</a:t>
            </a:r>
          </a:p>
          <a:p>
            <a:pPr>
              <a:lnSpc>
                <a:spcPct val="90000"/>
              </a:lnSpc>
            </a:pPr>
            <a:r>
              <a:rPr lang="en-US" altLang="en-US"/>
              <a:t>The Church was led by popes. Priests and nuns converted, gave care to people</a:t>
            </a:r>
          </a:p>
        </p:txBody>
      </p:sp>
      <p:pic>
        <p:nvPicPr>
          <p:cNvPr id="86022" name="Picture 6">
            <a:extLst>
              <a:ext uri="{FF2B5EF4-FFF2-40B4-BE49-F238E27FC236}">
                <a16:creationId xmlns:a16="http://schemas.microsoft.com/office/drawing/2014/main" id="{D940F6AF-0FBD-4CFD-C4D3-78CBE64848D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603375" y="1766888"/>
            <a:ext cx="2725738"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962F454-4650-FD47-8232-E96BCB53C378}"/>
              </a:ext>
            </a:extLst>
          </p:cNvPr>
          <p:cNvSpPr>
            <a:spLocks noGrp="1" noChangeArrowheads="1"/>
          </p:cNvSpPr>
          <p:nvPr>
            <p:ph type="title"/>
          </p:nvPr>
        </p:nvSpPr>
        <p:spPr/>
        <p:txBody>
          <a:bodyPr/>
          <a:lstStyle/>
          <a:p>
            <a:pPr algn="ctr"/>
            <a:r>
              <a:rPr lang="en-US" altLang="en-US"/>
              <a:t>Role of Church</a:t>
            </a:r>
          </a:p>
        </p:txBody>
      </p:sp>
      <p:sp>
        <p:nvSpPr>
          <p:cNvPr id="87043" name="Rectangle 3">
            <a:extLst>
              <a:ext uri="{FF2B5EF4-FFF2-40B4-BE49-F238E27FC236}">
                <a16:creationId xmlns:a16="http://schemas.microsoft.com/office/drawing/2014/main" id="{A269C770-BFA0-60C8-FD3B-DBDB7CF36725}"/>
              </a:ext>
            </a:extLst>
          </p:cNvPr>
          <p:cNvSpPr>
            <a:spLocks noGrp="1" noChangeArrowheads="1"/>
          </p:cNvSpPr>
          <p:nvPr>
            <p:ph type="body" sz="half" idx="1"/>
          </p:nvPr>
        </p:nvSpPr>
        <p:spPr/>
        <p:txBody>
          <a:bodyPr/>
          <a:lstStyle/>
          <a:p>
            <a:r>
              <a:rPr lang="en-US" altLang="en-US"/>
              <a:t>Monks were spiritual leaders (obviously)</a:t>
            </a:r>
          </a:p>
          <a:p>
            <a:r>
              <a:rPr lang="en-US" altLang="en-US"/>
              <a:t>They lived in monasteries that acted like trade schools and YMCAs </a:t>
            </a:r>
          </a:p>
        </p:txBody>
      </p:sp>
      <p:pic>
        <p:nvPicPr>
          <p:cNvPr id="87046" name="Picture 6">
            <a:extLst>
              <a:ext uri="{FF2B5EF4-FFF2-40B4-BE49-F238E27FC236}">
                <a16:creationId xmlns:a16="http://schemas.microsoft.com/office/drawing/2014/main" id="{6A6F690A-6491-FB5F-8C9B-626768CF5850}"/>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56250" y="1766888"/>
            <a:ext cx="2741613"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10B2B5-2B25-028A-80A8-F50CA9F697BE}"/>
              </a:ext>
            </a:extLst>
          </p:cNvPr>
          <p:cNvSpPr>
            <a:spLocks noGrp="1" noChangeArrowheads="1"/>
          </p:cNvSpPr>
          <p:nvPr>
            <p:ph type="title"/>
          </p:nvPr>
        </p:nvSpPr>
        <p:spPr/>
        <p:txBody>
          <a:bodyPr/>
          <a:lstStyle/>
          <a:p>
            <a:pPr algn="ctr"/>
            <a:r>
              <a:rPr lang="en-US" altLang="en-US"/>
              <a:t>Roman legal accomplishments</a:t>
            </a:r>
          </a:p>
        </p:txBody>
      </p:sp>
      <p:sp>
        <p:nvSpPr>
          <p:cNvPr id="12292" name="Rectangle 4">
            <a:extLst>
              <a:ext uri="{FF2B5EF4-FFF2-40B4-BE49-F238E27FC236}">
                <a16:creationId xmlns:a16="http://schemas.microsoft.com/office/drawing/2014/main" id="{D40C2286-0A93-289C-7130-52BF007BBC65}"/>
              </a:ext>
            </a:extLst>
          </p:cNvPr>
          <p:cNvSpPr>
            <a:spLocks noGrp="1" noChangeArrowheads="1"/>
          </p:cNvSpPr>
          <p:nvPr>
            <p:ph type="body" sz="half" idx="2"/>
          </p:nvPr>
        </p:nvSpPr>
        <p:spPr/>
        <p:txBody>
          <a:bodyPr/>
          <a:lstStyle/>
          <a:p>
            <a:r>
              <a:rPr lang="en-US" altLang="en-US" sz="2800"/>
              <a:t>Rome had a </a:t>
            </a:r>
            <a:r>
              <a:rPr lang="en-US" altLang="en-US" sz="2800">
                <a:solidFill>
                  <a:schemeClr val="hlink"/>
                </a:solidFill>
              </a:rPr>
              <a:t>republican democracy</a:t>
            </a:r>
            <a:r>
              <a:rPr lang="en-US" altLang="en-US" sz="2800"/>
              <a:t> sometimes</a:t>
            </a:r>
          </a:p>
          <a:p>
            <a:r>
              <a:rPr lang="en-US" altLang="en-US" sz="2800"/>
              <a:t>Rome had a senate where patricians could represent people</a:t>
            </a:r>
          </a:p>
        </p:txBody>
      </p:sp>
      <p:pic>
        <p:nvPicPr>
          <p:cNvPr id="12294" name="Picture 6">
            <a:extLst>
              <a:ext uri="{FF2B5EF4-FFF2-40B4-BE49-F238E27FC236}">
                <a16:creationId xmlns:a16="http://schemas.microsoft.com/office/drawing/2014/main" id="{E84CB1AE-7718-7236-49D2-F3058B7303A4}"/>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2038" y="2554288"/>
            <a:ext cx="3808412" cy="2538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AD68A6C-7BB8-5BDA-ADD4-6C0DC77FBA72}"/>
              </a:ext>
            </a:extLst>
          </p:cNvPr>
          <p:cNvSpPr>
            <a:spLocks noGrp="1" noChangeArrowheads="1"/>
          </p:cNvSpPr>
          <p:nvPr>
            <p:ph type="title"/>
          </p:nvPr>
        </p:nvSpPr>
        <p:spPr/>
        <p:txBody>
          <a:bodyPr/>
          <a:lstStyle/>
          <a:p>
            <a:pPr algn="ctr"/>
            <a:r>
              <a:rPr lang="en-US" altLang="en-US"/>
              <a:t>Role of Church</a:t>
            </a:r>
          </a:p>
        </p:txBody>
      </p:sp>
      <p:sp>
        <p:nvSpPr>
          <p:cNvPr id="88068" name="Rectangle 4">
            <a:extLst>
              <a:ext uri="{FF2B5EF4-FFF2-40B4-BE49-F238E27FC236}">
                <a16:creationId xmlns:a16="http://schemas.microsoft.com/office/drawing/2014/main" id="{A8EC3E04-1BB8-7080-77AF-F1E173FE2178}"/>
              </a:ext>
            </a:extLst>
          </p:cNvPr>
          <p:cNvSpPr>
            <a:spLocks noGrp="1" noChangeArrowheads="1"/>
          </p:cNvSpPr>
          <p:nvPr>
            <p:ph type="body" sz="half" idx="2"/>
          </p:nvPr>
        </p:nvSpPr>
        <p:spPr/>
        <p:txBody>
          <a:bodyPr/>
          <a:lstStyle/>
          <a:p>
            <a:r>
              <a:rPr lang="en-US" altLang="en-US"/>
              <a:t>They spent years transcribing the Bible since the printing press wasn’t used in Europe yet.</a:t>
            </a:r>
          </a:p>
        </p:txBody>
      </p:sp>
      <p:pic>
        <p:nvPicPr>
          <p:cNvPr id="88070" name="Picture 6">
            <a:extLst>
              <a:ext uri="{FF2B5EF4-FFF2-40B4-BE49-F238E27FC236}">
                <a16:creationId xmlns:a16="http://schemas.microsoft.com/office/drawing/2014/main" id="{6948204D-7A1A-7604-CA65-5222BD9BBB6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062038" y="2130425"/>
            <a:ext cx="3808412" cy="338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B6E2E0ED-D595-784B-FA5B-2B437A83E399}"/>
              </a:ext>
            </a:extLst>
          </p:cNvPr>
          <p:cNvSpPr>
            <a:spLocks noGrp="1" noChangeArrowheads="1"/>
          </p:cNvSpPr>
          <p:nvPr>
            <p:ph type="title"/>
          </p:nvPr>
        </p:nvSpPr>
        <p:spPr/>
        <p:txBody>
          <a:bodyPr/>
          <a:lstStyle/>
          <a:p>
            <a:r>
              <a:rPr lang="en-US" altLang="en-US"/>
              <a:t>Churches and Cathedrals during the Middle Ages</a:t>
            </a:r>
          </a:p>
        </p:txBody>
      </p:sp>
      <p:pic>
        <p:nvPicPr>
          <p:cNvPr id="89091" name="Picture 3">
            <a:extLst>
              <a:ext uri="{FF2B5EF4-FFF2-40B4-BE49-F238E27FC236}">
                <a16:creationId xmlns:a16="http://schemas.microsoft.com/office/drawing/2014/main" id="{BCFD0BF4-E0B7-19A3-0BE3-5D13C24CF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9092" name="Picture 4">
            <a:extLst>
              <a:ext uri="{FF2B5EF4-FFF2-40B4-BE49-F238E27FC236}">
                <a16:creationId xmlns:a16="http://schemas.microsoft.com/office/drawing/2014/main" id="{BCF752B4-397F-6195-026A-6479EC3D8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600200"/>
            <a:ext cx="371475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DB4466B-4A06-650C-4AC2-266029A870B3}"/>
              </a:ext>
            </a:extLst>
          </p:cNvPr>
          <p:cNvSpPr>
            <a:spLocks noGrp="1" noChangeArrowheads="1"/>
          </p:cNvSpPr>
          <p:nvPr>
            <p:ph type="title"/>
          </p:nvPr>
        </p:nvSpPr>
        <p:spPr/>
        <p:txBody>
          <a:bodyPr/>
          <a:lstStyle/>
          <a:p>
            <a:pPr algn="ctr"/>
            <a:r>
              <a:rPr lang="en-US" altLang="en-US"/>
              <a:t>Role of Church</a:t>
            </a:r>
          </a:p>
        </p:txBody>
      </p:sp>
      <p:sp>
        <p:nvSpPr>
          <p:cNvPr id="90116" name="Rectangle 4">
            <a:extLst>
              <a:ext uri="{FF2B5EF4-FFF2-40B4-BE49-F238E27FC236}">
                <a16:creationId xmlns:a16="http://schemas.microsoft.com/office/drawing/2014/main" id="{2E11024C-C9D7-6067-F1CC-D51987D0B4AE}"/>
              </a:ext>
            </a:extLst>
          </p:cNvPr>
          <p:cNvSpPr>
            <a:spLocks noGrp="1" noChangeArrowheads="1"/>
          </p:cNvSpPr>
          <p:nvPr>
            <p:ph type="body" sz="half" idx="2"/>
          </p:nvPr>
        </p:nvSpPr>
        <p:spPr/>
        <p:txBody>
          <a:bodyPr/>
          <a:lstStyle/>
          <a:p>
            <a:pPr>
              <a:lnSpc>
                <a:spcPct val="90000"/>
              </a:lnSpc>
            </a:pPr>
            <a:r>
              <a:rPr lang="en-US" altLang="en-US"/>
              <a:t>Since there were no strong empires or kingdoms the Church was one organization that had respect and power.</a:t>
            </a:r>
          </a:p>
          <a:p>
            <a:pPr>
              <a:lnSpc>
                <a:spcPct val="90000"/>
              </a:lnSpc>
            </a:pPr>
            <a:r>
              <a:rPr lang="en-US" altLang="en-US"/>
              <a:t>Popes were more powerful than kings!</a:t>
            </a:r>
          </a:p>
        </p:txBody>
      </p:sp>
      <p:pic>
        <p:nvPicPr>
          <p:cNvPr id="90118" name="Picture 6">
            <a:extLst>
              <a:ext uri="{FF2B5EF4-FFF2-40B4-BE49-F238E27FC236}">
                <a16:creationId xmlns:a16="http://schemas.microsoft.com/office/drawing/2014/main" id="{AB468BEA-088E-044E-093C-2E205734CD21}"/>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49425" y="1766888"/>
            <a:ext cx="2433638"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BFB920F-AB92-FBD0-2352-BDB5E302E1AC}"/>
              </a:ext>
            </a:extLst>
          </p:cNvPr>
          <p:cNvSpPr>
            <a:spLocks noGrp="1" noChangeArrowheads="1"/>
          </p:cNvSpPr>
          <p:nvPr>
            <p:ph type="title"/>
          </p:nvPr>
        </p:nvSpPr>
        <p:spPr>
          <a:xfrm>
            <a:off x="0" y="350838"/>
            <a:ext cx="9144000" cy="1143000"/>
          </a:xfrm>
        </p:spPr>
        <p:txBody>
          <a:bodyPr/>
          <a:lstStyle/>
          <a:p>
            <a:pPr algn="ctr"/>
            <a:r>
              <a:rPr lang="en-US" altLang="en-US">
                <a:solidFill>
                  <a:schemeClr val="tx1"/>
                </a:solidFill>
              </a:rPr>
              <a:t>Important Middle Ages Technologies</a:t>
            </a:r>
          </a:p>
        </p:txBody>
      </p:sp>
      <p:sp>
        <p:nvSpPr>
          <p:cNvPr id="97283" name="Rectangle 3">
            <a:extLst>
              <a:ext uri="{FF2B5EF4-FFF2-40B4-BE49-F238E27FC236}">
                <a16:creationId xmlns:a16="http://schemas.microsoft.com/office/drawing/2014/main" id="{E2F7DC32-DDDD-930B-9ECA-EFD7B5DF58C2}"/>
              </a:ext>
            </a:extLst>
          </p:cNvPr>
          <p:cNvSpPr>
            <a:spLocks noGrp="1" noChangeArrowheads="1"/>
          </p:cNvSpPr>
          <p:nvPr>
            <p:ph type="body" idx="1"/>
          </p:nvPr>
        </p:nvSpPr>
        <p:spPr/>
        <p:txBody>
          <a:bodyPr/>
          <a:lstStyle/>
          <a:p>
            <a:r>
              <a:rPr lang="en-US" altLang="en-US"/>
              <a:t>Water Wheel</a:t>
            </a:r>
          </a:p>
          <a:p>
            <a:r>
              <a:rPr lang="en-US" altLang="en-US"/>
              <a:t>Eyeglasses</a:t>
            </a:r>
          </a:p>
          <a:p>
            <a:r>
              <a:rPr lang="en-US" altLang="en-US"/>
              <a:t>Mechanical Clock</a:t>
            </a:r>
          </a:p>
          <a:p>
            <a:r>
              <a:rPr lang="en-US" altLang="en-US"/>
              <a:t>Printing</a:t>
            </a:r>
          </a:p>
          <a:p>
            <a:r>
              <a:rPr lang="en-US" altLang="en-US"/>
              <a:t>Gunpowder</a:t>
            </a:r>
          </a:p>
        </p:txBody>
      </p:sp>
      <p:pic>
        <p:nvPicPr>
          <p:cNvPr id="97285" name="Picture 5">
            <a:extLst>
              <a:ext uri="{FF2B5EF4-FFF2-40B4-BE49-F238E27FC236}">
                <a16:creationId xmlns:a16="http://schemas.microsoft.com/office/drawing/2014/main" id="{C53541FC-D256-6A68-6483-C54CE7673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2732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1281054-71F0-4021-E5E5-35AE1B0B7DDF}"/>
              </a:ext>
            </a:extLst>
          </p:cNvPr>
          <p:cNvSpPr>
            <a:spLocks noGrp="1" noChangeArrowheads="1"/>
          </p:cNvSpPr>
          <p:nvPr>
            <p:ph type="title"/>
          </p:nvPr>
        </p:nvSpPr>
        <p:spPr/>
        <p:txBody>
          <a:bodyPr/>
          <a:lstStyle/>
          <a:p>
            <a:r>
              <a:rPr lang="en-US" altLang="en-US">
                <a:solidFill>
                  <a:schemeClr val="tx1"/>
                </a:solidFill>
              </a:rPr>
              <a:t>Eyeglasses</a:t>
            </a:r>
          </a:p>
        </p:txBody>
      </p:sp>
      <p:sp>
        <p:nvSpPr>
          <p:cNvPr id="105475" name="Rectangle 3">
            <a:extLst>
              <a:ext uri="{FF2B5EF4-FFF2-40B4-BE49-F238E27FC236}">
                <a16:creationId xmlns:a16="http://schemas.microsoft.com/office/drawing/2014/main" id="{E3FE4969-D6C5-07BE-378B-7E5161D4FA49}"/>
              </a:ext>
            </a:extLst>
          </p:cNvPr>
          <p:cNvSpPr>
            <a:spLocks noGrp="1" noChangeArrowheads="1"/>
          </p:cNvSpPr>
          <p:nvPr>
            <p:ph type="body" idx="1"/>
          </p:nvPr>
        </p:nvSpPr>
        <p:spPr>
          <a:xfrm>
            <a:off x="228600" y="1665288"/>
            <a:ext cx="8915400" cy="4114800"/>
          </a:xfrm>
        </p:spPr>
        <p:txBody>
          <a:bodyPr/>
          <a:lstStyle/>
          <a:p>
            <a:pPr>
              <a:lnSpc>
                <a:spcPct val="90000"/>
              </a:lnSpc>
            </a:pPr>
            <a:r>
              <a:rPr lang="en-US" altLang="en-US"/>
              <a:t>Invented in Pisa 13</a:t>
            </a:r>
            <a:r>
              <a:rPr lang="en-US" altLang="en-US" baseline="30000"/>
              <a:t>th</a:t>
            </a:r>
            <a:r>
              <a:rPr lang="en-US" altLang="en-US"/>
              <a:t> century</a:t>
            </a:r>
          </a:p>
          <a:p>
            <a:pPr>
              <a:lnSpc>
                <a:spcPct val="90000"/>
              </a:lnSpc>
            </a:pPr>
            <a:r>
              <a:rPr lang="en-US" altLang="en-US"/>
              <a:t>By 15</a:t>
            </a:r>
            <a:r>
              <a:rPr lang="en-US" altLang="en-US" baseline="30000"/>
              <a:t>th</a:t>
            </a:r>
            <a:r>
              <a:rPr lang="en-US" altLang="en-US"/>
              <a:t> century Italy making thousands spectacles</a:t>
            </a:r>
          </a:p>
          <a:p>
            <a:pPr>
              <a:lnSpc>
                <a:spcPct val="90000"/>
              </a:lnSpc>
            </a:pPr>
            <a:r>
              <a:rPr lang="en-US" altLang="en-US"/>
              <a:t>Eyeglasses encouraged invention of fine instruments</a:t>
            </a:r>
          </a:p>
          <a:p>
            <a:pPr lvl="1">
              <a:lnSpc>
                <a:spcPct val="90000"/>
              </a:lnSpc>
            </a:pPr>
            <a:r>
              <a:rPr lang="en-US" altLang="en-US"/>
              <a:t>Gauges</a:t>
            </a:r>
          </a:p>
          <a:p>
            <a:pPr lvl="1">
              <a:lnSpc>
                <a:spcPct val="90000"/>
              </a:lnSpc>
            </a:pPr>
            <a:r>
              <a:rPr lang="en-US" altLang="en-US"/>
              <a:t>Micrometers</a:t>
            </a:r>
          </a:p>
          <a:p>
            <a:pPr lvl="1">
              <a:lnSpc>
                <a:spcPct val="90000"/>
              </a:lnSpc>
            </a:pPr>
            <a:r>
              <a:rPr lang="en-US" altLang="en-US"/>
              <a:t>Fine wheel cutters</a:t>
            </a:r>
          </a:p>
          <a:p>
            <a:pPr lvl="1">
              <a:lnSpc>
                <a:spcPct val="90000"/>
              </a:lnSpc>
            </a:pPr>
            <a:r>
              <a:rPr lang="en-US" altLang="en-US"/>
              <a:t>Precision tools</a:t>
            </a:r>
          </a:p>
        </p:txBody>
      </p:sp>
      <p:pic>
        <p:nvPicPr>
          <p:cNvPr id="105476" name="Picture 4">
            <a:extLst>
              <a:ext uri="{FF2B5EF4-FFF2-40B4-BE49-F238E27FC236}">
                <a16:creationId xmlns:a16="http://schemas.microsoft.com/office/drawing/2014/main" id="{795C6406-408D-9F27-23FD-D7BA22EEE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59213"/>
            <a:ext cx="3581400" cy="23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724E764B-CBF5-D867-45DD-020853988366}"/>
              </a:ext>
            </a:extLst>
          </p:cNvPr>
          <p:cNvSpPr>
            <a:spLocks noGrp="1" noChangeArrowheads="1"/>
          </p:cNvSpPr>
          <p:nvPr>
            <p:ph type="title"/>
          </p:nvPr>
        </p:nvSpPr>
        <p:spPr/>
        <p:txBody>
          <a:bodyPr/>
          <a:lstStyle/>
          <a:p>
            <a:r>
              <a:rPr lang="en-US" altLang="en-US">
                <a:solidFill>
                  <a:schemeClr val="tx1"/>
                </a:solidFill>
              </a:rPr>
              <a:t>Mechanical Clock</a:t>
            </a:r>
          </a:p>
        </p:txBody>
      </p:sp>
      <p:sp>
        <p:nvSpPr>
          <p:cNvPr id="107523" name="Rectangle 3">
            <a:extLst>
              <a:ext uri="{FF2B5EF4-FFF2-40B4-BE49-F238E27FC236}">
                <a16:creationId xmlns:a16="http://schemas.microsoft.com/office/drawing/2014/main" id="{05BC53DF-EDF4-A3B3-1DB3-E87AE10A6496}"/>
              </a:ext>
            </a:extLst>
          </p:cNvPr>
          <p:cNvSpPr>
            <a:spLocks noGrp="1" noChangeArrowheads="1"/>
          </p:cNvSpPr>
          <p:nvPr>
            <p:ph type="body" sz="half" idx="2"/>
          </p:nvPr>
        </p:nvSpPr>
        <p:spPr>
          <a:xfrm>
            <a:off x="4114800" y="1665288"/>
            <a:ext cx="4724400" cy="4114800"/>
          </a:xfrm>
        </p:spPr>
        <p:txBody>
          <a:bodyPr/>
          <a:lstStyle/>
          <a:p>
            <a:pPr>
              <a:lnSpc>
                <a:spcPct val="90000"/>
              </a:lnSpc>
            </a:pPr>
            <a:r>
              <a:rPr lang="en-US" altLang="en-US" sz="2400"/>
              <a:t>Undermined Church authority</a:t>
            </a:r>
          </a:p>
          <a:p>
            <a:pPr lvl="1">
              <a:lnSpc>
                <a:spcPct val="90000"/>
              </a:lnSpc>
            </a:pPr>
            <a:r>
              <a:rPr lang="en-US" altLang="en-US" sz="2000"/>
              <a:t>equal hours for day and night a new concept</a:t>
            </a:r>
          </a:p>
          <a:p>
            <a:pPr lvl="1">
              <a:lnSpc>
                <a:spcPct val="90000"/>
              </a:lnSpc>
            </a:pPr>
            <a:r>
              <a:rPr lang="en-US" altLang="en-US" sz="2000"/>
              <a:t>Resisted by the church for a century</a:t>
            </a:r>
          </a:p>
          <a:p>
            <a:pPr>
              <a:lnSpc>
                <a:spcPct val="90000"/>
              </a:lnSpc>
            </a:pPr>
            <a:r>
              <a:rPr lang="en-US" altLang="en-US" sz="2400"/>
              <a:t>Every town wanted one </a:t>
            </a:r>
          </a:p>
          <a:p>
            <a:pPr lvl="1">
              <a:lnSpc>
                <a:spcPct val="90000"/>
              </a:lnSpc>
            </a:pPr>
            <a:r>
              <a:rPr lang="en-US" altLang="en-US" sz="2000"/>
              <a:t>Public clocks installed  in towers</a:t>
            </a:r>
          </a:p>
          <a:p>
            <a:pPr>
              <a:lnSpc>
                <a:spcPct val="90000"/>
              </a:lnSpc>
            </a:pPr>
            <a:r>
              <a:rPr lang="en-US" altLang="en-US" sz="2400"/>
              <a:t>Conquerors seized as spoils of war</a:t>
            </a:r>
          </a:p>
          <a:p>
            <a:pPr>
              <a:lnSpc>
                <a:spcPct val="90000"/>
              </a:lnSpc>
            </a:pPr>
            <a:r>
              <a:rPr lang="en-US" altLang="en-US" sz="2400"/>
              <a:t>Allowed individual autonomy</a:t>
            </a:r>
          </a:p>
          <a:p>
            <a:pPr>
              <a:lnSpc>
                <a:spcPct val="90000"/>
              </a:lnSpc>
            </a:pPr>
            <a:r>
              <a:rPr lang="en-US" altLang="en-US" sz="2400"/>
              <a:t>Work now measured by time</a:t>
            </a:r>
          </a:p>
          <a:p>
            <a:pPr lvl="1">
              <a:lnSpc>
                <a:spcPct val="90000"/>
              </a:lnSpc>
            </a:pPr>
            <a:r>
              <a:rPr lang="en-US" altLang="en-US" sz="2000"/>
              <a:t> increased productivity</a:t>
            </a:r>
          </a:p>
        </p:txBody>
      </p:sp>
      <p:pic>
        <p:nvPicPr>
          <p:cNvPr id="107524" name="Picture 4">
            <a:extLst>
              <a:ext uri="{FF2B5EF4-FFF2-40B4-BE49-F238E27FC236}">
                <a16:creationId xmlns:a16="http://schemas.microsoft.com/office/drawing/2014/main" id="{26B464AC-D1DC-D0ED-D985-DDA55C064369}"/>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609600" y="1676400"/>
            <a:ext cx="305593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525" name="Text Box 5">
            <a:extLst>
              <a:ext uri="{FF2B5EF4-FFF2-40B4-BE49-F238E27FC236}">
                <a16:creationId xmlns:a16="http://schemas.microsoft.com/office/drawing/2014/main" id="{431DD8FD-279B-9E76-7706-FCB887C1E979}"/>
              </a:ext>
            </a:extLst>
          </p:cNvPr>
          <p:cNvSpPr txBox="1">
            <a:spLocks noChangeArrowheads="1"/>
          </p:cNvSpPr>
          <p:nvPr/>
        </p:nvSpPr>
        <p:spPr bwMode="auto">
          <a:xfrm>
            <a:off x="685800" y="58674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Bern, Switzerland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F39D2C30-FCEB-2D8A-E7AC-F441EC05A652}"/>
              </a:ext>
            </a:extLst>
          </p:cNvPr>
          <p:cNvSpPr>
            <a:spLocks noGrp="1" noChangeArrowheads="1"/>
          </p:cNvSpPr>
          <p:nvPr>
            <p:ph type="title"/>
          </p:nvPr>
        </p:nvSpPr>
        <p:spPr/>
        <p:txBody>
          <a:bodyPr/>
          <a:lstStyle/>
          <a:p>
            <a:r>
              <a:rPr lang="en-US" altLang="en-US">
                <a:solidFill>
                  <a:schemeClr val="tx1"/>
                </a:solidFill>
              </a:rPr>
              <a:t>Gunpowder</a:t>
            </a:r>
          </a:p>
        </p:txBody>
      </p:sp>
      <p:sp>
        <p:nvSpPr>
          <p:cNvPr id="111619" name="Rectangle 3">
            <a:extLst>
              <a:ext uri="{FF2B5EF4-FFF2-40B4-BE49-F238E27FC236}">
                <a16:creationId xmlns:a16="http://schemas.microsoft.com/office/drawing/2014/main" id="{38DE23A6-A7DC-07C0-759D-DBEE69B2644F}"/>
              </a:ext>
            </a:extLst>
          </p:cNvPr>
          <p:cNvSpPr>
            <a:spLocks noGrp="1" noChangeArrowheads="1"/>
          </p:cNvSpPr>
          <p:nvPr>
            <p:ph type="body" sz="half" idx="2"/>
          </p:nvPr>
        </p:nvSpPr>
        <p:spPr>
          <a:xfrm>
            <a:off x="4572000" y="1828800"/>
            <a:ext cx="4267200" cy="4343400"/>
          </a:xfrm>
        </p:spPr>
        <p:txBody>
          <a:bodyPr/>
          <a:lstStyle/>
          <a:p>
            <a:r>
              <a:rPr lang="en-US" altLang="en-US" sz="2800"/>
              <a:t>Europeans improved gunpowder to siege castles</a:t>
            </a:r>
          </a:p>
          <a:p>
            <a:r>
              <a:rPr lang="en-US" altLang="en-US" sz="2800"/>
              <a:t>Europeans focused on range and weight of projectiles: siege warfare</a:t>
            </a:r>
          </a:p>
          <a:p>
            <a:r>
              <a:rPr lang="en-US" altLang="en-US" sz="2800"/>
              <a:t>With improved metal casting, made world’s best cannon</a:t>
            </a:r>
          </a:p>
          <a:p>
            <a:pPr>
              <a:buFontTx/>
              <a:buNone/>
            </a:pPr>
            <a:endParaRPr lang="en-US" altLang="en-US" sz="2800"/>
          </a:p>
        </p:txBody>
      </p:sp>
      <p:pic>
        <p:nvPicPr>
          <p:cNvPr id="111620" name="Picture 4">
            <a:extLst>
              <a:ext uri="{FF2B5EF4-FFF2-40B4-BE49-F238E27FC236}">
                <a16:creationId xmlns:a16="http://schemas.microsoft.com/office/drawing/2014/main" id="{0019F396-2B0F-710B-362C-FA27300C6276}"/>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498600" y="1766888"/>
            <a:ext cx="29337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42E908AB-E0CB-BA2C-A4C3-A3B84DAA87F8}"/>
              </a:ext>
            </a:extLst>
          </p:cNvPr>
          <p:cNvSpPr>
            <a:spLocks noGrp="1" noChangeArrowheads="1"/>
          </p:cNvSpPr>
          <p:nvPr>
            <p:ph type="title"/>
          </p:nvPr>
        </p:nvSpPr>
        <p:spPr/>
        <p:txBody>
          <a:bodyPr/>
          <a:lstStyle/>
          <a:p>
            <a:pPr algn="ctr"/>
            <a:r>
              <a:rPr lang="en-US" altLang="en-US"/>
              <a:t>Summary</a:t>
            </a:r>
          </a:p>
        </p:txBody>
      </p:sp>
      <p:sp>
        <p:nvSpPr>
          <p:cNvPr id="121859" name="Rectangle 3">
            <a:extLst>
              <a:ext uri="{FF2B5EF4-FFF2-40B4-BE49-F238E27FC236}">
                <a16:creationId xmlns:a16="http://schemas.microsoft.com/office/drawing/2014/main" id="{2D5BD5EA-1C43-D17E-7CFA-1901BF714396}"/>
              </a:ext>
            </a:extLst>
          </p:cNvPr>
          <p:cNvSpPr>
            <a:spLocks noGrp="1" noChangeArrowheads="1"/>
          </p:cNvSpPr>
          <p:nvPr>
            <p:ph type="body" idx="1"/>
          </p:nvPr>
        </p:nvSpPr>
        <p:spPr/>
        <p:txBody>
          <a:bodyPr/>
          <a:lstStyle/>
          <a:p>
            <a:r>
              <a:rPr lang="en-US" altLang="en-US" sz="3600"/>
              <a:t>The Roman Empire fell due to outside attacks and disease (brought on by trade)</a:t>
            </a:r>
          </a:p>
          <a:p>
            <a:r>
              <a:rPr lang="en-US" altLang="en-US" sz="3600"/>
              <a:t>The Middle Ages began as the Church replaced governments as the central authority.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FE6D9787-04C4-597E-B91A-E245F7C92FF7}"/>
              </a:ext>
            </a:extLst>
          </p:cNvPr>
          <p:cNvSpPr>
            <a:spLocks noGrp="1" noChangeArrowheads="1"/>
          </p:cNvSpPr>
          <p:nvPr>
            <p:ph type="title"/>
          </p:nvPr>
        </p:nvSpPr>
        <p:spPr/>
        <p:txBody>
          <a:bodyPr/>
          <a:lstStyle/>
          <a:p>
            <a:endParaRPr lang="en-GB" altLang="en-US"/>
          </a:p>
        </p:txBody>
      </p:sp>
      <p:sp>
        <p:nvSpPr>
          <p:cNvPr id="141315" name="Rectangle 3">
            <a:extLst>
              <a:ext uri="{FF2B5EF4-FFF2-40B4-BE49-F238E27FC236}">
                <a16:creationId xmlns:a16="http://schemas.microsoft.com/office/drawing/2014/main" id="{76884BFD-D7BC-4FAE-7FB0-265B00DC341C}"/>
              </a:ext>
            </a:extLst>
          </p:cNvPr>
          <p:cNvSpPr>
            <a:spLocks noChangeArrowheads="1"/>
          </p:cNvSpPr>
          <p:nvPr/>
        </p:nvSpPr>
        <p:spPr bwMode="auto">
          <a:xfrm>
            <a:off x="914400" y="2286000"/>
            <a:ext cx="78486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Tx/>
              <a:buBlip>
                <a:blip r:embed="rId3"/>
              </a:buBlip>
            </a:pPr>
            <a:r>
              <a:rPr lang="en-US" altLang="en-US" sz="3200"/>
              <a:t>Feudalism/ Manoralism came from people’s need for protection.  Each member had rights and responsibilities.</a:t>
            </a:r>
          </a:p>
          <a:p>
            <a:pPr>
              <a:lnSpc>
                <a:spcPct val="90000"/>
              </a:lnSpc>
              <a:spcBef>
                <a:spcPct val="50000"/>
              </a:spcBef>
              <a:buFontTx/>
              <a:buBlip>
                <a:blip r:embed="rId3"/>
              </a:buBlip>
            </a:pPr>
            <a:r>
              <a:rPr lang="en-US" altLang="en-US" sz="3200"/>
              <a:t>Cultures interact through wars, such as the Crusades, and trade ideas such as democratic ideas or religious ideas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B5BC6BD6-76AC-B8BD-AABE-C96E031355AD}"/>
              </a:ext>
            </a:extLst>
          </p:cNvPr>
          <p:cNvSpPr>
            <a:spLocks noGrp="1" noChangeArrowheads="1"/>
          </p:cNvSpPr>
          <p:nvPr>
            <p:ph type="ctrTitle"/>
          </p:nvPr>
        </p:nvSpPr>
        <p:spPr/>
        <p:txBody>
          <a:bodyPr/>
          <a:lstStyle/>
          <a:p>
            <a:r>
              <a:rPr lang="en-US" altLang="en-US"/>
              <a:t>Any questions before the quiz?</a:t>
            </a:r>
          </a:p>
        </p:txBody>
      </p:sp>
      <p:sp>
        <p:nvSpPr>
          <p:cNvPr id="122883" name="Rectangle 3">
            <a:extLst>
              <a:ext uri="{FF2B5EF4-FFF2-40B4-BE49-F238E27FC236}">
                <a16:creationId xmlns:a16="http://schemas.microsoft.com/office/drawing/2014/main" id="{422B0B71-C347-30F8-4043-FDFC3762650A}"/>
              </a:ext>
            </a:extLst>
          </p:cNvPr>
          <p:cNvSpPr>
            <a:spLocks noGrp="1" noChangeArrowheads="1"/>
          </p:cNvSpPr>
          <p:nvPr>
            <p:ph type="subTitle" idx="1"/>
          </p:nvPr>
        </p:nvSpPr>
        <p:spPr/>
        <p:txBody>
          <a:bodyPr/>
          <a:lstStyle/>
          <a:p>
            <a:endParaRPr lang="en-GB"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3DBBB06-79B8-D70C-F174-367CA97BD523}"/>
              </a:ext>
            </a:extLst>
          </p:cNvPr>
          <p:cNvSpPr>
            <a:spLocks noGrp="1" noChangeArrowheads="1"/>
          </p:cNvSpPr>
          <p:nvPr>
            <p:ph type="title"/>
          </p:nvPr>
        </p:nvSpPr>
        <p:spPr/>
        <p:txBody>
          <a:bodyPr/>
          <a:lstStyle/>
          <a:p>
            <a:pPr algn="ctr"/>
            <a:r>
              <a:rPr lang="en-US" altLang="en-US"/>
              <a:t>Rule of Law</a:t>
            </a:r>
          </a:p>
        </p:txBody>
      </p:sp>
      <p:sp>
        <p:nvSpPr>
          <p:cNvPr id="13315" name="Rectangle 3">
            <a:extLst>
              <a:ext uri="{FF2B5EF4-FFF2-40B4-BE49-F238E27FC236}">
                <a16:creationId xmlns:a16="http://schemas.microsoft.com/office/drawing/2014/main" id="{77F8D7E0-37AA-E527-1A5B-245A7C7921A5}"/>
              </a:ext>
            </a:extLst>
          </p:cNvPr>
          <p:cNvSpPr>
            <a:spLocks noGrp="1" noChangeArrowheads="1"/>
          </p:cNvSpPr>
          <p:nvPr>
            <p:ph type="body" sz="half" idx="1"/>
          </p:nvPr>
        </p:nvSpPr>
        <p:spPr/>
        <p:txBody>
          <a:bodyPr/>
          <a:lstStyle/>
          <a:p>
            <a:pPr>
              <a:lnSpc>
                <a:spcPct val="90000"/>
              </a:lnSpc>
            </a:pPr>
            <a:r>
              <a:rPr lang="en-US" altLang="en-US"/>
              <a:t>It means nobody is above the law, not the king, not the senate, not the people, not the police.</a:t>
            </a:r>
          </a:p>
          <a:p>
            <a:pPr>
              <a:lnSpc>
                <a:spcPct val="90000"/>
              </a:lnSpc>
            </a:pPr>
            <a:r>
              <a:rPr lang="en-US" altLang="en-US"/>
              <a:t>Laws are written down and must be respected</a:t>
            </a:r>
          </a:p>
        </p:txBody>
      </p:sp>
      <p:pic>
        <p:nvPicPr>
          <p:cNvPr id="13318" name="Picture 6">
            <a:extLst>
              <a:ext uri="{FF2B5EF4-FFF2-40B4-BE49-F238E27FC236}">
                <a16:creationId xmlns:a16="http://schemas.microsoft.com/office/drawing/2014/main" id="{AC72F71F-162C-9D13-277E-1235554A53B0}"/>
              </a:ext>
            </a:extLst>
          </p:cNvPr>
          <p:cNvPicPr>
            <a:picLocks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022850" y="2673350"/>
            <a:ext cx="3808413" cy="2298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4C9DA92B-5C06-3CE3-9782-70FD852F1FF8}"/>
              </a:ext>
            </a:extLst>
          </p:cNvPr>
          <p:cNvSpPr>
            <a:spLocks noChangeArrowheads="1"/>
          </p:cNvSpPr>
          <p:nvPr/>
        </p:nvSpPr>
        <p:spPr bwMode="auto">
          <a:xfrm>
            <a:off x="381000" y="228600"/>
            <a:ext cx="8610600" cy="531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buFontTx/>
              <a:buBlip>
                <a:blip r:embed="rId3"/>
              </a:buBlip>
            </a:pPr>
            <a:r>
              <a:rPr lang="en-US" altLang="en-US" sz="4400"/>
              <a:t>1. What 2 reasons did the Roman empire cease to be a powerful empire? </a:t>
            </a:r>
          </a:p>
          <a:p>
            <a:pPr>
              <a:lnSpc>
                <a:spcPct val="90000"/>
              </a:lnSpc>
              <a:spcBef>
                <a:spcPct val="50000"/>
              </a:spcBef>
            </a:pPr>
            <a:endParaRPr lang="en-US" altLang="en-US" sz="4400"/>
          </a:p>
          <a:p>
            <a:pPr>
              <a:lnSpc>
                <a:spcPct val="90000"/>
              </a:lnSpc>
              <a:spcBef>
                <a:spcPct val="50000"/>
              </a:spcBef>
            </a:pPr>
            <a:r>
              <a:rPr lang="en-US" altLang="en-US" sz="4400"/>
              <a:t>2. Name 2 examples of Rule of Law</a:t>
            </a:r>
          </a:p>
          <a:p>
            <a:pPr>
              <a:lnSpc>
                <a:spcPct val="90000"/>
              </a:lnSpc>
              <a:spcBef>
                <a:spcPct val="50000"/>
              </a:spcBef>
              <a:buFontTx/>
              <a:buBlip>
                <a:blip r:embed="rId3"/>
              </a:buBlip>
            </a:pPr>
            <a:r>
              <a:rPr lang="en-US" altLang="en-US" sz="4400"/>
              <a:t>3. What was the economic system of the Middle Ages in Europe?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61C7E0BD-634A-EFDC-B7F5-F2FE6CF6CA5A}"/>
              </a:ext>
            </a:extLst>
          </p:cNvPr>
          <p:cNvSpPr>
            <a:spLocks noGrp="1" noChangeArrowheads="1"/>
          </p:cNvSpPr>
          <p:nvPr>
            <p:ph type="title"/>
          </p:nvPr>
        </p:nvSpPr>
        <p:spPr/>
        <p:txBody>
          <a:bodyPr/>
          <a:lstStyle/>
          <a:p>
            <a:endParaRPr lang="en-GB" altLang="en-US"/>
          </a:p>
        </p:txBody>
      </p:sp>
      <p:sp>
        <p:nvSpPr>
          <p:cNvPr id="143363" name="Rectangle 3">
            <a:extLst>
              <a:ext uri="{FF2B5EF4-FFF2-40B4-BE49-F238E27FC236}">
                <a16:creationId xmlns:a16="http://schemas.microsoft.com/office/drawing/2014/main" id="{506B8670-AB10-FF8B-5117-7BCF7EE19530}"/>
              </a:ext>
            </a:extLst>
          </p:cNvPr>
          <p:cNvSpPr>
            <a:spLocks noGrp="1" noChangeArrowheads="1"/>
          </p:cNvSpPr>
          <p:nvPr>
            <p:ph type="body" idx="1"/>
          </p:nvPr>
        </p:nvSpPr>
        <p:spPr/>
        <p:txBody>
          <a:bodyPr/>
          <a:lstStyle/>
          <a:p>
            <a:pPr algn="ctr">
              <a:lnSpc>
                <a:spcPct val="90000"/>
              </a:lnSpc>
              <a:spcBef>
                <a:spcPct val="50000"/>
              </a:spcBef>
            </a:pPr>
            <a:r>
              <a:rPr lang="en-US" altLang="en-US" sz="4000"/>
              <a:t>4. Under Feudalism, what responsibility does a knight have?  What does he give in return?</a:t>
            </a:r>
          </a:p>
          <a:p>
            <a:pPr algn="ctr">
              <a:lnSpc>
                <a:spcPct val="90000"/>
              </a:lnSpc>
              <a:spcBef>
                <a:spcPct val="50000"/>
              </a:spcBef>
            </a:pPr>
            <a:r>
              <a:rPr lang="en-US" altLang="en-US" sz="4000"/>
              <a:t>5.In what year did William of Normandy invade England? </a:t>
            </a:r>
          </a:p>
          <a:p>
            <a:pPr algn="ctr">
              <a:lnSpc>
                <a:spcPct val="90000"/>
              </a:lnSpc>
              <a:spcBef>
                <a:spcPct val="50000"/>
              </a:spcBef>
            </a:pPr>
            <a:r>
              <a:rPr lang="en-US" altLang="en-US" sz="4000"/>
              <a:t>6. What were the Crusades</a:t>
            </a:r>
            <a:r>
              <a:rPr lang="en-US" altLang="en-US" sz="3600"/>
              <a:t>?</a:t>
            </a:r>
          </a:p>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82D540FB-EADD-339C-58C2-7BB99E993B4D}"/>
              </a:ext>
            </a:extLst>
          </p:cNvPr>
          <p:cNvSpPr>
            <a:spLocks noGrp="1" noChangeArrowheads="1"/>
          </p:cNvSpPr>
          <p:nvPr>
            <p:ph type="title"/>
          </p:nvPr>
        </p:nvSpPr>
        <p:spPr/>
        <p:txBody>
          <a:bodyPr/>
          <a:lstStyle/>
          <a:p>
            <a:endParaRPr lang="en-GB" altLang="en-US"/>
          </a:p>
        </p:txBody>
      </p:sp>
      <p:sp>
        <p:nvSpPr>
          <p:cNvPr id="144387" name="Rectangle 3">
            <a:extLst>
              <a:ext uri="{FF2B5EF4-FFF2-40B4-BE49-F238E27FC236}">
                <a16:creationId xmlns:a16="http://schemas.microsoft.com/office/drawing/2014/main" id="{751AF770-D0CB-AD99-A151-DDD4BBD740EF}"/>
              </a:ext>
            </a:extLst>
          </p:cNvPr>
          <p:cNvSpPr>
            <a:spLocks noGrp="1" noChangeArrowheads="1"/>
          </p:cNvSpPr>
          <p:nvPr>
            <p:ph type="body" idx="1"/>
          </p:nvPr>
        </p:nvSpPr>
        <p:spPr/>
        <p:txBody>
          <a:bodyPr/>
          <a:lstStyle/>
          <a:p>
            <a:r>
              <a:rPr lang="en-US" altLang="en-US" sz="4000"/>
              <a:t>7. What era (time period) describes the time of Greece and Rome?</a:t>
            </a:r>
          </a:p>
          <a:p>
            <a:r>
              <a:rPr lang="en-US" altLang="en-US" sz="4000"/>
              <a:t>8. What year was the Magna Carta signed?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a:extLst>
              <a:ext uri="{FF2B5EF4-FFF2-40B4-BE49-F238E27FC236}">
                <a16:creationId xmlns:a16="http://schemas.microsoft.com/office/drawing/2014/main" id="{E35F1CE0-D404-D67D-1929-0442B7CC73DD}"/>
              </a:ext>
            </a:extLst>
          </p:cNvPr>
          <p:cNvSpPr txBox="1">
            <a:spLocks noChangeArrowheads="1"/>
          </p:cNvSpPr>
          <p:nvPr/>
        </p:nvSpPr>
        <p:spPr bwMode="auto">
          <a:xfrm>
            <a:off x="684213" y="17002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endParaRPr lang="en-GB" altLang="en-US">
              <a:latin typeface="Arial" panose="020B0604020202020204" pitchFamily="34" charset="0"/>
              <a:cs typeface="Arial" panose="020B0604020202020204" pitchFamily="34" charset="0"/>
            </a:endParaRPr>
          </a:p>
          <a:p>
            <a:pPr algn="l">
              <a:spcBef>
                <a:spcPct val="0"/>
              </a:spcBef>
            </a:pPr>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FE5638-6610-7698-77DC-B1A47EB46B44}"/>
              </a:ext>
            </a:extLst>
          </p:cNvPr>
          <p:cNvSpPr>
            <a:spLocks noGrp="1" noChangeArrowheads="1"/>
          </p:cNvSpPr>
          <p:nvPr>
            <p:ph type="title"/>
          </p:nvPr>
        </p:nvSpPr>
        <p:spPr/>
        <p:txBody>
          <a:bodyPr/>
          <a:lstStyle/>
          <a:p>
            <a:pPr algn="ctr"/>
            <a:r>
              <a:rPr lang="en-US" altLang="en-US"/>
              <a:t>Rule of Law!!</a:t>
            </a:r>
          </a:p>
        </p:txBody>
      </p:sp>
      <p:pic>
        <p:nvPicPr>
          <p:cNvPr id="1028" name="Picture 4">
            <a:extLst>
              <a:ext uri="{FF2B5EF4-FFF2-40B4-BE49-F238E27FC236}">
                <a16:creationId xmlns:a16="http://schemas.microsoft.com/office/drawing/2014/main" id="{72B321D6-A199-53B0-FD3B-CE0728B82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963"/>
            <a:ext cx="9144000" cy="6577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DE165B5-73D7-AEE1-1C25-42B1D87741DC}"/>
              </a:ext>
            </a:extLst>
          </p:cNvPr>
          <p:cNvSpPr>
            <a:spLocks noGrp="1" noChangeArrowheads="1"/>
          </p:cNvSpPr>
          <p:nvPr>
            <p:ph type="title"/>
          </p:nvPr>
        </p:nvSpPr>
        <p:spPr/>
        <p:txBody>
          <a:bodyPr/>
          <a:lstStyle/>
          <a:p>
            <a:pPr algn="ctr"/>
            <a:r>
              <a:rPr lang="en-US" altLang="en-US"/>
              <a:t>Three other examples </a:t>
            </a:r>
          </a:p>
        </p:txBody>
      </p:sp>
      <p:pic>
        <p:nvPicPr>
          <p:cNvPr id="14339" name="Picture 3">
            <a:extLst>
              <a:ext uri="{FF2B5EF4-FFF2-40B4-BE49-F238E27FC236}">
                <a16:creationId xmlns:a16="http://schemas.microsoft.com/office/drawing/2014/main" id="{4C364380-947D-DCD6-B8FC-0EA78A006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274888"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a:extLst>
              <a:ext uri="{FF2B5EF4-FFF2-40B4-BE49-F238E27FC236}">
                <a16:creationId xmlns:a16="http://schemas.microsoft.com/office/drawing/2014/main" id="{A33DAF64-3F86-7961-18DE-A51830C67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057400"/>
            <a:ext cx="2514600" cy="379412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a:extLst>
              <a:ext uri="{FF2B5EF4-FFF2-40B4-BE49-F238E27FC236}">
                <a16:creationId xmlns:a16="http://schemas.microsoft.com/office/drawing/2014/main" id="{4E9819BE-4FBC-17AE-8F49-1E61ACA98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90800"/>
            <a:ext cx="3368675" cy="187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3801308-88A0-3D3D-F88B-3AD239D60FCC}"/>
              </a:ext>
            </a:extLst>
          </p:cNvPr>
          <p:cNvSpPr>
            <a:spLocks noGrp="1" noChangeArrowheads="1"/>
          </p:cNvSpPr>
          <p:nvPr>
            <p:ph type="title"/>
          </p:nvPr>
        </p:nvSpPr>
        <p:spPr/>
        <p:txBody>
          <a:bodyPr/>
          <a:lstStyle/>
          <a:p>
            <a:pPr algn="ctr"/>
            <a:r>
              <a:rPr lang="en-US" altLang="en-US"/>
              <a:t>Disease led to its Fall</a:t>
            </a:r>
          </a:p>
        </p:txBody>
      </p:sp>
      <p:sp>
        <p:nvSpPr>
          <p:cNvPr id="15363" name="Rectangle 3">
            <a:extLst>
              <a:ext uri="{FF2B5EF4-FFF2-40B4-BE49-F238E27FC236}">
                <a16:creationId xmlns:a16="http://schemas.microsoft.com/office/drawing/2014/main" id="{C85E6347-AB31-9028-2E83-FDADCB278331}"/>
              </a:ext>
            </a:extLst>
          </p:cNvPr>
          <p:cNvSpPr>
            <a:spLocks noGrp="1" noChangeArrowheads="1"/>
          </p:cNvSpPr>
          <p:nvPr>
            <p:ph type="body" idx="1"/>
          </p:nvPr>
        </p:nvSpPr>
        <p:spPr/>
        <p:txBody>
          <a:bodyPr/>
          <a:lstStyle/>
          <a:p>
            <a:pPr>
              <a:lnSpc>
                <a:spcPct val="90000"/>
              </a:lnSpc>
            </a:pPr>
            <a:r>
              <a:rPr lang="en-US" altLang="en-US" sz="2800">
                <a:latin typeface="Georgia" panose="02040502050405020303" pitchFamily="18" charset="0"/>
              </a:rPr>
              <a:t> "Realizing what a deadly disaster had come to them, the people quickly drove the Italians from their city. But the disease remained, and soon death was everywhere. Fathers abandoned their sick sons. Lawyers refused to come and make out wills for the dying. Friars and nuns were left to care for the sick, and monasteries and convents were soon deserted, as they were stricken, too. Bodies were left in empty houses, and there was no one to give them a Christian burial." </a:t>
            </a:r>
            <a:endParaRPr lang="en-US" altLang="en-US" sz="2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113EDAB-50B8-845D-5FD3-949C1C47ACAA}"/>
              </a:ext>
            </a:extLst>
          </p:cNvPr>
          <p:cNvSpPr>
            <a:spLocks noGrp="1" noChangeArrowheads="1"/>
          </p:cNvSpPr>
          <p:nvPr>
            <p:ph type="title"/>
          </p:nvPr>
        </p:nvSpPr>
        <p:spPr/>
        <p:txBody>
          <a:bodyPr/>
          <a:lstStyle/>
          <a:p>
            <a:r>
              <a:rPr lang="en-US" altLang="en-US"/>
              <a:t>Bubonic plague  “Black plague”</a:t>
            </a:r>
          </a:p>
        </p:txBody>
      </p:sp>
      <p:sp>
        <p:nvSpPr>
          <p:cNvPr id="16388" name="Rectangle 4">
            <a:extLst>
              <a:ext uri="{FF2B5EF4-FFF2-40B4-BE49-F238E27FC236}">
                <a16:creationId xmlns:a16="http://schemas.microsoft.com/office/drawing/2014/main" id="{37F30F01-2F2B-4F19-3074-DABFC13A034F}"/>
              </a:ext>
            </a:extLst>
          </p:cNvPr>
          <p:cNvSpPr>
            <a:spLocks noGrp="1" noChangeArrowheads="1"/>
          </p:cNvSpPr>
          <p:nvPr>
            <p:ph type="body" sz="half" idx="2"/>
          </p:nvPr>
        </p:nvSpPr>
        <p:spPr/>
        <p:txBody>
          <a:bodyPr/>
          <a:lstStyle/>
          <a:p>
            <a:r>
              <a:rPr lang="en-US" altLang="en-US" sz="2800"/>
              <a:t>It was called the black plague because of the dark spots found on its victims</a:t>
            </a:r>
          </a:p>
        </p:txBody>
      </p:sp>
      <p:pic>
        <p:nvPicPr>
          <p:cNvPr id="16390" name="Picture 6">
            <a:extLst>
              <a:ext uri="{FF2B5EF4-FFF2-40B4-BE49-F238E27FC236}">
                <a16:creationId xmlns:a16="http://schemas.microsoft.com/office/drawing/2014/main" id="{152B8FC7-2AC1-3FDB-C529-D4A0155EC30D}"/>
              </a:ext>
            </a:extLst>
          </p:cNvPr>
          <p:cNvPicPr>
            <a:picLocks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371600" y="1447800"/>
            <a:ext cx="2525713" cy="5091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743</TotalTime>
  <Words>1481</Words>
  <Application>Microsoft Office PowerPoint</Application>
  <PresentationFormat>On-screen Show (4:3)</PresentationFormat>
  <Paragraphs>185</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Times New Roman</vt:lpstr>
      <vt:lpstr>Wingdings</vt:lpstr>
      <vt:lpstr>Arial</vt:lpstr>
      <vt:lpstr>Georgia</vt:lpstr>
      <vt:lpstr>Verdana</vt:lpstr>
      <vt:lpstr>Expedition</vt:lpstr>
      <vt:lpstr>The Fall of Rome and the beginning of the Middle Ages.</vt:lpstr>
      <vt:lpstr>Fall of the Roman Empire</vt:lpstr>
      <vt:lpstr>PowerPoint Presentation</vt:lpstr>
      <vt:lpstr>Roman legal accomplishments</vt:lpstr>
      <vt:lpstr>Rule of Law</vt:lpstr>
      <vt:lpstr>Rule of Law!!</vt:lpstr>
      <vt:lpstr>Three other examples </vt:lpstr>
      <vt:lpstr>Disease led to its Fall</vt:lpstr>
      <vt:lpstr>Bubonic plague  “Black plague”</vt:lpstr>
      <vt:lpstr>Coffins were rare, most were buried in mass graves!</vt:lpstr>
      <vt:lpstr>PowerPoint Presentation</vt:lpstr>
      <vt:lpstr>Why was Rome so affected by the Plague?</vt:lpstr>
      <vt:lpstr>Fall of Rome</vt:lpstr>
      <vt:lpstr>PowerPoint Presentation</vt:lpstr>
      <vt:lpstr>Major Eras of European History</vt:lpstr>
      <vt:lpstr>Knights!</vt:lpstr>
      <vt:lpstr>Castles!</vt:lpstr>
      <vt:lpstr>Feudal Warfare!!!!</vt:lpstr>
      <vt:lpstr>Trebuchets were used to hurl all sorts of objects at the enemy.</vt:lpstr>
      <vt:lpstr>The Middle Ages were a dangerous time in Europe </vt:lpstr>
      <vt:lpstr>Genghis Kahn Mongolian warrior</vt:lpstr>
      <vt:lpstr>                 Vikings!</vt:lpstr>
      <vt:lpstr>No more large cities, trade, scholarship.</vt:lpstr>
      <vt:lpstr>PowerPoint Presentation</vt:lpstr>
      <vt:lpstr>Manoralism (econ. system)</vt:lpstr>
      <vt:lpstr>Feudalism (political system)</vt:lpstr>
      <vt:lpstr>Chivalry- code of honor </vt:lpstr>
      <vt:lpstr>Magna Carta</vt:lpstr>
      <vt:lpstr>There are 2 wars you need to know about.</vt:lpstr>
      <vt:lpstr>PowerPoint Presentation</vt:lpstr>
      <vt:lpstr>William of Normandy helped make England what it is today and codified feudalism (gave it the force of law).</vt:lpstr>
      <vt:lpstr>Crusades</vt:lpstr>
      <vt:lpstr>Why was Constantinople so important geographically?</vt:lpstr>
      <vt:lpstr>Crusades</vt:lpstr>
      <vt:lpstr>PowerPoint Presentation</vt:lpstr>
      <vt:lpstr>PowerPoint Presentation</vt:lpstr>
      <vt:lpstr>Impact of the Crusades</vt:lpstr>
      <vt:lpstr>Role of Church in Middle Ages</vt:lpstr>
      <vt:lpstr>Role of Church</vt:lpstr>
      <vt:lpstr>Role of Church</vt:lpstr>
      <vt:lpstr>Churches and Cathedrals during the Middle Ages</vt:lpstr>
      <vt:lpstr>Role of Church</vt:lpstr>
      <vt:lpstr>Important Middle Ages Technologies</vt:lpstr>
      <vt:lpstr>Eyeglasses</vt:lpstr>
      <vt:lpstr>Mechanical Clock</vt:lpstr>
      <vt:lpstr>Gunpowder</vt:lpstr>
      <vt:lpstr>Summary</vt:lpstr>
      <vt:lpstr>PowerPoint Presentation</vt:lpstr>
      <vt:lpstr>Any questions before the quiz?</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dc:creator>
  <cp:lastModifiedBy>Nayan GRIFFITHS</cp:lastModifiedBy>
  <cp:revision>22</cp:revision>
  <dcterms:created xsi:type="dcterms:W3CDTF">1601-01-01T00:00:00Z</dcterms:created>
  <dcterms:modified xsi:type="dcterms:W3CDTF">2023-06-06T10:19:58Z</dcterms:modified>
</cp:coreProperties>
</file>